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1496200" y="4765280"/>
            <a:ext cx="40899000" cy="13136700"/>
          </a:xfrm>
          <a:prstGeom prst="rect">
            <a:avLst/>
          </a:prstGeom>
        </p:spPr>
        <p:txBody>
          <a:bodyPr anchorCtr="0" anchor="b" bIns="487600" lIns="487600" spcFirstLastPara="1" rIns="487600" wrap="square" tIns="487600"/>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p:txBody>
      </p:sp>
      <p:sp>
        <p:nvSpPr>
          <p:cNvPr id="11" name="Shape 11"/>
          <p:cNvSpPr txBox="1"/>
          <p:nvPr>
            <p:ph idx="1" type="subTitle"/>
          </p:nvPr>
        </p:nvSpPr>
        <p:spPr>
          <a:xfrm>
            <a:off x="1496160" y="18138400"/>
            <a:ext cx="40899000" cy="5072700"/>
          </a:xfrm>
          <a:prstGeom prst="rect">
            <a:avLst/>
          </a:prstGeom>
        </p:spPr>
        <p:txBody>
          <a:bodyPr anchorCtr="0" anchor="t" bIns="487600" lIns="487600" spcFirstLastPara="1" rIns="487600" wrap="square" tIns="487600"/>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p:txBody>
      </p:sp>
      <p:sp>
        <p:nvSpPr>
          <p:cNvPr id="12" name="Shape 1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1496160" y="7079200"/>
            <a:ext cx="40899000" cy="12566400"/>
          </a:xfrm>
          <a:prstGeom prst="rect">
            <a:avLst/>
          </a:prstGeom>
        </p:spPr>
        <p:txBody>
          <a:bodyPr anchorCtr="0" anchor="b" bIns="487600" lIns="487600" spcFirstLastPara="1" rIns="487600" wrap="square" tIns="487600"/>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Shape 46"/>
          <p:cNvSpPr txBox="1"/>
          <p:nvPr>
            <p:ph idx="1" type="body"/>
          </p:nvPr>
        </p:nvSpPr>
        <p:spPr>
          <a:xfrm>
            <a:off x="1496160" y="20174240"/>
            <a:ext cx="40899000" cy="8325000"/>
          </a:xfrm>
          <a:prstGeom prst="rect">
            <a:avLst/>
          </a:prstGeom>
        </p:spPr>
        <p:txBody>
          <a:bodyPr anchorCtr="0" anchor="t" bIns="487600" lIns="487600" spcFirstLastPara="1" rIns="487600" wrap="square" tIns="487600"/>
          <a:lstStyle>
            <a:lvl1pPr indent="-838200" lvl="0" marL="457200" algn="ctr">
              <a:spcBef>
                <a:spcPts val="0"/>
              </a:spcBef>
              <a:spcAft>
                <a:spcPts val="0"/>
              </a:spcAft>
              <a:buSzPts val="9600"/>
              <a:buChar char="●"/>
              <a:defRPr/>
            </a:lvl1pPr>
            <a:lvl2pPr indent="-704850" lvl="1" marL="914400" algn="ctr">
              <a:spcBef>
                <a:spcPts val="8500"/>
              </a:spcBef>
              <a:spcAft>
                <a:spcPts val="0"/>
              </a:spcAft>
              <a:buSzPts val="7500"/>
              <a:buChar char="○"/>
              <a:defRPr/>
            </a:lvl2pPr>
            <a:lvl3pPr indent="-704850" lvl="2" marL="1371600" algn="ctr">
              <a:spcBef>
                <a:spcPts val="8500"/>
              </a:spcBef>
              <a:spcAft>
                <a:spcPts val="0"/>
              </a:spcAft>
              <a:buSzPts val="7500"/>
              <a:buChar char="■"/>
              <a:defRPr/>
            </a:lvl3pPr>
            <a:lvl4pPr indent="-704850" lvl="3" marL="1828800" algn="ctr">
              <a:spcBef>
                <a:spcPts val="8500"/>
              </a:spcBef>
              <a:spcAft>
                <a:spcPts val="0"/>
              </a:spcAft>
              <a:buSzPts val="7500"/>
              <a:buChar char="●"/>
              <a:defRPr/>
            </a:lvl4pPr>
            <a:lvl5pPr indent="-704850" lvl="4" marL="2286000" algn="ctr">
              <a:spcBef>
                <a:spcPts val="8500"/>
              </a:spcBef>
              <a:spcAft>
                <a:spcPts val="0"/>
              </a:spcAft>
              <a:buSzPts val="7500"/>
              <a:buChar char="○"/>
              <a:defRPr/>
            </a:lvl5pPr>
            <a:lvl6pPr indent="-704850" lvl="5" marL="2743200" algn="ctr">
              <a:spcBef>
                <a:spcPts val="8500"/>
              </a:spcBef>
              <a:spcAft>
                <a:spcPts val="0"/>
              </a:spcAft>
              <a:buSzPts val="7500"/>
              <a:buChar char="■"/>
              <a:defRPr/>
            </a:lvl6pPr>
            <a:lvl7pPr indent="-704850" lvl="6" marL="3200400" algn="ctr">
              <a:spcBef>
                <a:spcPts val="8500"/>
              </a:spcBef>
              <a:spcAft>
                <a:spcPts val="0"/>
              </a:spcAft>
              <a:buSzPts val="7500"/>
              <a:buChar char="●"/>
              <a:defRPr/>
            </a:lvl7pPr>
            <a:lvl8pPr indent="-704850" lvl="7" marL="3657600" algn="ctr">
              <a:spcBef>
                <a:spcPts val="8500"/>
              </a:spcBef>
              <a:spcAft>
                <a:spcPts val="0"/>
              </a:spcAft>
              <a:buSzPts val="7500"/>
              <a:buChar char="○"/>
              <a:defRPr/>
            </a:lvl8pPr>
            <a:lvl9pPr indent="-704850" lvl="8" marL="4114800" algn="ctr">
              <a:spcBef>
                <a:spcPts val="8500"/>
              </a:spcBef>
              <a:spcAft>
                <a:spcPts val="8500"/>
              </a:spcAft>
              <a:buSzPts val="7500"/>
              <a:buChar char="■"/>
              <a:defRPr/>
            </a:lvl9pPr>
          </a:lstStyle>
          <a:p/>
        </p:txBody>
      </p:sp>
      <p:sp>
        <p:nvSpPr>
          <p:cNvPr id="47" name="Shape 47"/>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b="0" i="0" sz="6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58" name="Shape 58"/>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b="0" i="0" sz="6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59" name="Shape 59"/>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b="0" i="0" sz="6300" u="none" cap="none" strike="noStrike">
                <a:solidFill>
                  <a:srgbClr val="888888"/>
                </a:solidFill>
                <a:latin typeface="Calibri"/>
                <a:ea typeface="Calibri"/>
                <a:cs typeface="Calibri"/>
                <a:sym typeface="Calibri"/>
              </a:defRPr>
            </a:lvl1pPr>
            <a:lvl2pPr indent="0" lvl="1" marL="0" marR="0" rtl="0" algn="r">
              <a:spcBef>
                <a:spcPts val="0"/>
              </a:spcBef>
              <a:buNone/>
              <a:defRPr b="0" i="0" sz="6300" u="none" cap="none" strike="noStrike">
                <a:solidFill>
                  <a:srgbClr val="888888"/>
                </a:solidFill>
                <a:latin typeface="Calibri"/>
                <a:ea typeface="Calibri"/>
                <a:cs typeface="Calibri"/>
                <a:sym typeface="Calibri"/>
              </a:defRPr>
            </a:lvl2pPr>
            <a:lvl3pPr indent="0" lvl="2" marL="0" marR="0" rtl="0" algn="r">
              <a:spcBef>
                <a:spcPts val="0"/>
              </a:spcBef>
              <a:buNone/>
              <a:defRPr b="0" i="0" sz="6300" u="none" cap="none" strike="noStrike">
                <a:solidFill>
                  <a:srgbClr val="888888"/>
                </a:solidFill>
                <a:latin typeface="Calibri"/>
                <a:ea typeface="Calibri"/>
                <a:cs typeface="Calibri"/>
                <a:sym typeface="Calibri"/>
              </a:defRPr>
            </a:lvl3pPr>
            <a:lvl4pPr indent="0" lvl="3" marL="0" marR="0" rtl="0" algn="r">
              <a:spcBef>
                <a:spcPts val="0"/>
              </a:spcBef>
              <a:buNone/>
              <a:defRPr b="0" i="0" sz="6300" u="none" cap="none" strike="noStrike">
                <a:solidFill>
                  <a:srgbClr val="888888"/>
                </a:solidFill>
                <a:latin typeface="Calibri"/>
                <a:ea typeface="Calibri"/>
                <a:cs typeface="Calibri"/>
                <a:sym typeface="Calibri"/>
              </a:defRPr>
            </a:lvl4pPr>
            <a:lvl5pPr indent="0" lvl="4" marL="0" marR="0" rtl="0" algn="r">
              <a:spcBef>
                <a:spcPts val="0"/>
              </a:spcBef>
              <a:buNone/>
              <a:defRPr b="0" i="0" sz="6300" u="none" cap="none" strike="noStrike">
                <a:solidFill>
                  <a:srgbClr val="888888"/>
                </a:solidFill>
                <a:latin typeface="Calibri"/>
                <a:ea typeface="Calibri"/>
                <a:cs typeface="Calibri"/>
                <a:sym typeface="Calibri"/>
              </a:defRPr>
            </a:lvl5pPr>
            <a:lvl6pPr indent="0" lvl="5" marL="0" marR="0" rtl="0" algn="r">
              <a:spcBef>
                <a:spcPts val="0"/>
              </a:spcBef>
              <a:buNone/>
              <a:defRPr b="0" i="0" sz="6300" u="none" cap="none" strike="noStrike">
                <a:solidFill>
                  <a:srgbClr val="888888"/>
                </a:solidFill>
                <a:latin typeface="Calibri"/>
                <a:ea typeface="Calibri"/>
                <a:cs typeface="Calibri"/>
                <a:sym typeface="Calibri"/>
              </a:defRPr>
            </a:lvl6pPr>
            <a:lvl7pPr indent="0" lvl="6" marL="0" marR="0" rtl="0" algn="r">
              <a:spcBef>
                <a:spcPts val="0"/>
              </a:spcBef>
              <a:buNone/>
              <a:defRPr b="0" i="0" sz="6300" u="none" cap="none" strike="noStrike">
                <a:solidFill>
                  <a:srgbClr val="888888"/>
                </a:solidFill>
                <a:latin typeface="Calibri"/>
                <a:ea typeface="Calibri"/>
                <a:cs typeface="Calibri"/>
                <a:sym typeface="Calibri"/>
              </a:defRPr>
            </a:lvl7pPr>
            <a:lvl8pPr indent="0" lvl="7" marL="0" marR="0" rtl="0" algn="r">
              <a:spcBef>
                <a:spcPts val="0"/>
              </a:spcBef>
              <a:buNone/>
              <a:defRPr b="0" i="0" sz="6300" u="none" cap="none" strike="noStrike">
                <a:solidFill>
                  <a:srgbClr val="888888"/>
                </a:solidFill>
                <a:latin typeface="Calibri"/>
                <a:ea typeface="Calibri"/>
                <a:cs typeface="Calibri"/>
                <a:sym typeface="Calibri"/>
              </a:defRPr>
            </a:lvl8pPr>
            <a:lvl9pPr indent="0" lvl="8" marL="0" marR="0" rtl="0" algn="r">
              <a:spcBef>
                <a:spcPts val="0"/>
              </a:spcBef>
              <a:buNone/>
              <a:defRPr b="0" i="0" sz="63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Shape 61"/>
          <p:cNvSpPr txBox="1"/>
          <p:nvPr>
            <p:ph type="ctrTitle"/>
          </p:nvPr>
        </p:nvSpPr>
        <p:spPr>
          <a:xfrm>
            <a:off x="3291840" y="10226042"/>
            <a:ext cx="37307519" cy="705612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Shape 62"/>
          <p:cNvSpPr txBox="1"/>
          <p:nvPr>
            <p:ph idx="1" type="subTitle"/>
          </p:nvPr>
        </p:nvSpPr>
        <p:spPr>
          <a:xfrm>
            <a:off x="6583680" y="18653759"/>
            <a:ext cx="30723839" cy="8412480"/>
          </a:xfrm>
          <a:prstGeom prst="rect">
            <a:avLst/>
          </a:prstGeom>
          <a:noFill/>
          <a:ln>
            <a:noFill/>
          </a:ln>
        </p:spPr>
        <p:txBody>
          <a:bodyPr anchorCtr="0" anchor="t" bIns="240350" lIns="480700" spcFirstLastPara="1" rIns="480700" wrap="square" tIns="240350"/>
          <a:lstStyle>
            <a:lvl1pPr lvl="0" marR="0" rtl="0" algn="ctr">
              <a:spcBef>
                <a:spcPts val="3360"/>
              </a:spcBef>
              <a:spcAft>
                <a:spcPts val="0"/>
              </a:spcAft>
              <a:buClr>
                <a:srgbClr val="888888"/>
              </a:buClr>
              <a:buSzPts val="16800"/>
              <a:buFont typeface="Arial"/>
              <a:buNone/>
              <a:defRPr b="0" i="0" sz="16800" u="none" cap="none" strike="noStrike">
                <a:solidFill>
                  <a:srgbClr val="888888"/>
                </a:solidFill>
                <a:latin typeface="Calibri"/>
                <a:ea typeface="Calibri"/>
                <a:cs typeface="Calibri"/>
                <a:sym typeface="Calibri"/>
              </a:defRPr>
            </a:lvl1pPr>
            <a:lvl2pPr lvl="1" marR="0" rtl="0" algn="ctr">
              <a:spcBef>
                <a:spcPts val="2940"/>
              </a:spcBef>
              <a:spcAft>
                <a:spcPts val="0"/>
              </a:spcAft>
              <a:buClr>
                <a:srgbClr val="888888"/>
              </a:buClr>
              <a:buSzPts val="14700"/>
              <a:buFont typeface="Arial"/>
              <a:buNone/>
              <a:defRPr b="0" i="0" sz="14700" u="none" cap="none" strike="noStrike">
                <a:solidFill>
                  <a:srgbClr val="888888"/>
                </a:solidFill>
                <a:latin typeface="Calibri"/>
                <a:ea typeface="Calibri"/>
                <a:cs typeface="Calibri"/>
                <a:sym typeface="Calibri"/>
              </a:defRPr>
            </a:lvl2pPr>
            <a:lvl3pPr lvl="2" marR="0" rtl="0" algn="ctr">
              <a:spcBef>
                <a:spcPts val="2520"/>
              </a:spcBef>
              <a:spcAft>
                <a:spcPts val="0"/>
              </a:spcAft>
              <a:buClr>
                <a:srgbClr val="888888"/>
              </a:buClr>
              <a:buSzPts val="12600"/>
              <a:buFont typeface="Arial"/>
              <a:buNone/>
              <a:defRPr b="0" i="0" sz="12600" u="none" cap="none" strike="noStrike">
                <a:solidFill>
                  <a:srgbClr val="888888"/>
                </a:solidFill>
                <a:latin typeface="Calibri"/>
                <a:ea typeface="Calibri"/>
                <a:cs typeface="Calibri"/>
                <a:sym typeface="Calibri"/>
              </a:defRPr>
            </a:lvl3pPr>
            <a:lvl4pPr lvl="3" marR="0" rtl="0" algn="ctr">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4pPr>
            <a:lvl5pPr lvl="4" marR="0" rtl="0" algn="ctr">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5pPr>
            <a:lvl6pPr lvl="5" marR="0" rtl="0" algn="ctr">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6pPr>
            <a:lvl7pPr lvl="6" marR="0" rtl="0" algn="ctr">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7pPr>
            <a:lvl8pPr lvl="7" marR="0" rtl="0" algn="ctr">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8pPr>
            <a:lvl9pPr lvl="8" marR="0" rtl="0" algn="ctr">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9pPr>
          </a:lstStyle>
          <a:p/>
        </p:txBody>
      </p:sp>
      <p:sp>
        <p:nvSpPr>
          <p:cNvPr id="63" name="Shape 63"/>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64" name="Shape 64"/>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65" name="Shape 65"/>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6" name="Shape 66"/>
        <p:cNvGrpSpPr/>
        <p:nvPr/>
      </p:nvGrpSpPr>
      <p:grpSpPr>
        <a:xfrm>
          <a:off x="0" y="0"/>
          <a:ext cx="0" cy="0"/>
          <a:chOff x="0" y="0"/>
          <a:chExt cx="0" cy="0"/>
        </a:xfrm>
      </p:grpSpPr>
      <p:sp>
        <p:nvSpPr>
          <p:cNvPr id="67" name="Shape 67"/>
          <p:cNvSpPr txBox="1"/>
          <p:nvPr>
            <p:ph type="title"/>
          </p:nvPr>
        </p:nvSpPr>
        <p:spPr>
          <a:xfrm>
            <a:off x="2194560" y="1318262"/>
            <a:ext cx="39502081" cy="54864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Shape 68"/>
          <p:cNvSpPr txBox="1"/>
          <p:nvPr>
            <p:ph idx="1" type="body"/>
          </p:nvPr>
        </p:nvSpPr>
        <p:spPr>
          <a:xfrm>
            <a:off x="2194560" y="7680963"/>
            <a:ext cx="39502081" cy="21724621"/>
          </a:xfrm>
          <a:prstGeom prst="rect">
            <a:avLst/>
          </a:prstGeom>
          <a:noFill/>
          <a:ln>
            <a:noFill/>
          </a:ln>
        </p:spPr>
        <p:txBody>
          <a:bodyPr anchorCtr="0" anchor="t" bIns="240350" lIns="480700" spcFirstLastPara="1" rIns="480700" wrap="square" tIns="240350"/>
          <a:lstStyle>
            <a:lvl1pPr indent="-1295400" lvl="0" marL="457200" marR="0" rtl="0" algn="l">
              <a:spcBef>
                <a:spcPts val="3360"/>
              </a:spcBef>
              <a:spcAft>
                <a:spcPts val="0"/>
              </a:spcAft>
              <a:buClr>
                <a:schemeClr val="dk1"/>
              </a:buClr>
              <a:buSzPts val="16800"/>
              <a:buFont typeface="Arial"/>
              <a:buChar char="•"/>
              <a:defRPr b="0" i="0" sz="16800" u="none" cap="none" strike="noStrike">
                <a:solidFill>
                  <a:schemeClr val="dk1"/>
                </a:solidFill>
                <a:latin typeface="Calibri"/>
                <a:ea typeface="Calibri"/>
                <a:cs typeface="Calibri"/>
                <a:sym typeface="Calibri"/>
              </a:defRPr>
            </a:lvl1pPr>
            <a:lvl2pPr indent="-1162050" lvl="1" marL="9144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2pPr>
            <a:lvl3pPr indent="-1028700" lvl="2" marL="13716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3pPr>
            <a:lvl4pPr indent="-895350" lvl="3" marL="1828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4pPr>
            <a:lvl5pPr indent="-895350" lvl="4" marL="22860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5pPr>
            <a:lvl6pPr indent="-895350" lvl="5" marL="27432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6pPr>
            <a:lvl7pPr indent="-895350" lvl="6" marL="3200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7pPr>
            <a:lvl8pPr indent="-895350" lvl="7" marL="3657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8pPr>
            <a:lvl9pPr indent="-895350" lvl="8" marL="4114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Shape 73"/>
          <p:cNvSpPr txBox="1"/>
          <p:nvPr>
            <p:ph type="title"/>
          </p:nvPr>
        </p:nvSpPr>
        <p:spPr>
          <a:xfrm>
            <a:off x="3467103" y="21153122"/>
            <a:ext cx="37307519" cy="6537960"/>
          </a:xfrm>
          <a:prstGeom prst="rect">
            <a:avLst/>
          </a:prstGeom>
          <a:noFill/>
          <a:ln>
            <a:noFill/>
          </a:ln>
        </p:spPr>
        <p:txBody>
          <a:bodyPr anchorCtr="0" anchor="t" bIns="240350" lIns="480700" spcFirstLastPara="1" rIns="480700" wrap="square" tIns="240350"/>
          <a:lstStyle>
            <a:lvl1pPr lvl="0" marR="0" rtl="0" algn="l">
              <a:spcBef>
                <a:spcPts val="0"/>
              </a:spcBef>
              <a:spcAft>
                <a:spcPts val="0"/>
              </a:spcAft>
              <a:buClr>
                <a:schemeClr val="dk1"/>
              </a:buClr>
              <a:buSzPts val="21000"/>
              <a:buFont typeface="Calibri"/>
              <a:buNone/>
              <a:defRPr b="1" i="0" sz="21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a:off x="3467103" y="13952225"/>
            <a:ext cx="37307519" cy="7200898"/>
          </a:xfrm>
          <a:prstGeom prst="rect">
            <a:avLst/>
          </a:prstGeom>
          <a:noFill/>
          <a:ln>
            <a:noFill/>
          </a:ln>
        </p:spPr>
        <p:txBody>
          <a:bodyPr anchorCtr="0" anchor="b" bIns="240350" lIns="480700" spcFirstLastPara="1" rIns="480700" wrap="square" tIns="240350"/>
          <a:lstStyle>
            <a:lvl1pPr indent="-228600" lvl="0" marL="457200" marR="0" rtl="0" algn="l">
              <a:spcBef>
                <a:spcPts val="2100"/>
              </a:spcBef>
              <a:spcAft>
                <a:spcPts val="0"/>
              </a:spcAft>
              <a:buClr>
                <a:srgbClr val="888888"/>
              </a:buClr>
              <a:buSzPts val="10500"/>
              <a:buFont typeface="Arial"/>
              <a:buNone/>
              <a:defRPr b="0" i="0" sz="10500" u="none" cap="none" strike="noStrike">
                <a:solidFill>
                  <a:srgbClr val="888888"/>
                </a:solidFill>
                <a:latin typeface="Calibri"/>
                <a:ea typeface="Calibri"/>
                <a:cs typeface="Calibri"/>
                <a:sym typeface="Calibri"/>
              </a:defRPr>
            </a:lvl1pPr>
            <a:lvl2pPr indent="-228600" lvl="1" marL="914400" marR="0" rtl="0" algn="l">
              <a:spcBef>
                <a:spcPts val="1900"/>
              </a:spcBef>
              <a:spcAft>
                <a:spcPts val="0"/>
              </a:spcAft>
              <a:buClr>
                <a:srgbClr val="888888"/>
              </a:buClr>
              <a:buSzPts val="9500"/>
              <a:buFont typeface="Arial"/>
              <a:buNone/>
              <a:defRPr b="0" i="0" sz="9500" u="none" cap="none" strike="noStrike">
                <a:solidFill>
                  <a:srgbClr val="888888"/>
                </a:solidFill>
                <a:latin typeface="Calibri"/>
                <a:ea typeface="Calibri"/>
                <a:cs typeface="Calibri"/>
                <a:sym typeface="Calibri"/>
              </a:defRPr>
            </a:lvl2pPr>
            <a:lvl3pPr indent="-228600" lvl="2" marL="1371600" marR="0" rtl="0" algn="l">
              <a:spcBef>
                <a:spcPts val="1680"/>
              </a:spcBef>
              <a:spcAft>
                <a:spcPts val="0"/>
              </a:spcAft>
              <a:buClr>
                <a:srgbClr val="888888"/>
              </a:buClr>
              <a:buSzPts val="8400"/>
              <a:buFont typeface="Arial"/>
              <a:buNone/>
              <a:defRPr b="0" i="0" sz="8400" u="none" cap="none" strike="noStrike">
                <a:solidFill>
                  <a:srgbClr val="888888"/>
                </a:solidFill>
                <a:latin typeface="Calibri"/>
                <a:ea typeface="Calibri"/>
                <a:cs typeface="Calibri"/>
                <a:sym typeface="Calibri"/>
              </a:defRPr>
            </a:lvl3pPr>
            <a:lvl4pPr indent="-228600" lvl="3" marL="1828800" marR="0" rtl="0" algn="l">
              <a:spcBef>
                <a:spcPts val="1480"/>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4pPr>
            <a:lvl5pPr indent="-228600" lvl="4" marL="2286000" marR="0" rtl="0" algn="l">
              <a:spcBef>
                <a:spcPts val="1480"/>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5pPr>
            <a:lvl6pPr indent="-228600" lvl="5" marL="2743200" marR="0" rtl="0" algn="l">
              <a:spcBef>
                <a:spcPts val="1480"/>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6pPr>
            <a:lvl7pPr indent="-228600" lvl="6" marL="3200400" marR="0" rtl="0" algn="l">
              <a:spcBef>
                <a:spcPts val="1480"/>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7pPr>
            <a:lvl8pPr indent="-228600" lvl="7" marL="3657600" marR="0" rtl="0" algn="l">
              <a:spcBef>
                <a:spcPts val="1480"/>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8pPr>
            <a:lvl9pPr indent="-228600" lvl="8" marL="4114800" marR="0" rtl="0" algn="l">
              <a:spcBef>
                <a:spcPts val="1480"/>
              </a:spcBef>
              <a:spcAft>
                <a:spcPts val="0"/>
              </a:spcAft>
              <a:buClr>
                <a:srgbClr val="888888"/>
              </a:buClr>
              <a:buSzPts val="7400"/>
              <a:buFont typeface="Arial"/>
              <a:buNone/>
              <a:defRPr b="0" i="0" sz="7400" u="none" cap="none" strike="noStrike">
                <a:solidFill>
                  <a:srgbClr val="888888"/>
                </a:solidFill>
                <a:latin typeface="Calibri"/>
                <a:ea typeface="Calibri"/>
                <a:cs typeface="Calibri"/>
                <a:sym typeface="Calibri"/>
              </a:defRPr>
            </a:lvl9pPr>
          </a:lstStyle>
          <a:p/>
        </p:txBody>
      </p:sp>
      <p:sp>
        <p:nvSpPr>
          <p:cNvPr id="75" name="Shape 75"/>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8" name="Shape 78"/>
        <p:cNvGrpSpPr/>
        <p:nvPr/>
      </p:nvGrpSpPr>
      <p:grpSpPr>
        <a:xfrm>
          <a:off x="0" y="0"/>
          <a:ext cx="0" cy="0"/>
          <a:chOff x="0" y="0"/>
          <a:chExt cx="0" cy="0"/>
        </a:xfrm>
      </p:grpSpPr>
      <p:sp>
        <p:nvSpPr>
          <p:cNvPr id="79" name="Shape 79"/>
          <p:cNvSpPr txBox="1"/>
          <p:nvPr>
            <p:ph type="title"/>
          </p:nvPr>
        </p:nvSpPr>
        <p:spPr>
          <a:xfrm>
            <a:off x="2194560" y="1318262"/>
            <a:ext cx="39502081" cy="54864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a:off x="12291064" y="36865559"/>
            <a:ext cx="110238533" cy="104279697"/>
          </a:xfrm>
          <a:prstGeom prst="rect">
            <a:avLst/>
          </a:prstGeom>
          <a:noFill/>
          <a:ln>
            <a:noFill/>
          </a:ln>
        </p:spPr>
        <p:txBody>
          <a:bodyPr anchorCtr="0" anchor="t" bIns="240350" lIns="480700" spcFirstLastPara="1" rIns="480700" wrap="square" tIns="240350"/>
          <a:lstStyle>
            <a:lvl1pPr indent="-1162050" lvl="0" marL="4572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1pPr>
            <a:lvl2pPr indent="-1028700" lvl="1" marL="9144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2pPr>
            <a:lvl3pPr indent="-895350" lvl="2" marL="1371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3pPr>
            <a:lvl4pPr indent="-831850" lvl="3" marL="18288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4pPr>
            <a:lvl5pPr indent="-831850" lvl="4" marL="22860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5pPr>
            <a:lvl6pPr indent="-831850" lvl="5" marL="27432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6pPr>
            <a:lvl7pPr indent="-831850" lvl="6" marL="32004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7pPr>
            <a:lvl8pPr indent="-831850" lvl="7" marL="36576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8pPr>
            <a:lvl9pPr indent="-831850" lvl="8" marL="41148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9pPr>
          </a:lstStyle>
          <a:p/>
        </p:txBody>
      </p:sp>
      <p:sp>
        <p:nvSpPr>
          <p:cNvPr id="81" name="Shape 81"/>
          <p:cNvSpPr txBox="1"/>
          <p:nvPr>
            <p:ph idx="2" type="body"/>
          </p:nvPr>
        </p:nvSpPr>
        <p:spPr>
          <a:xfrm>
            <a:off x="123261125" y="36865559"/>
            <a:ext cx="110238544" cy="104279697"/>
          </a:xfrm>
          <a:prstGeom prst="rect">
            <a:avLst/>
          </a:prstGeom>
          <a:noFill/>
          <a:ln>
            <a:noFill/>
          </a:ln>
        </p:spPr>
        <p:txBody>
          <a:bodyPr anchorCtr="0" anchor="t" bIns="240350" lIns="480700" spcFirstLastPara="1" rIns="480700" wrap="square" tIns="240350"/>
          <a:lstStyle>
            <a:lvl1pPr indent="-1162050" lvl="0" marL="4572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1pPr>
            <a:lvl2pPr indent="-1028700" lvl="1" marL="9144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2pPr>
            <a:lvl3pPr indent="-895350" lvl="2" marL="1371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3pPr>
            <a:lvl4pPr indent="-831850" lvl="3" marL="18288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4pPr>
            <a:lvl5pPr indent="-831850" lvl="4" marL="22860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5pPr>
            <a:lvl6pPr indent="-831850" lvl="5" marL="27432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6pPr>
            <a:lvl7pPr indent="-831850" lvl="6" marL="32004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7pPr>
            <a:lvl8pPr indent="-831850" lvl="7" marL="36576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8pPr>
            <a:lvl9pPr indent="-831850" lvl="8" marL="41148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9pPr>
          </a:lstStyle>
          <a:p/>
        </p:txBody>
      </p:sp>
      <p:sp>
        <p:nvSpPr>
          <p:cNvPr id="82" name="Shape 82"/>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83" name="Shape 83"/>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84" name="Shape 84"/>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5" name="Shape 85"/>
        <p:cNvGrpSpPr/>
        <p:nvPr/>
      </p:nvGrpSpPr>
      <p:grpSpPr>
        <a:xfrm>
          <a:off x="0" y="0"/>
          <a:ext cx="0" cy="0"/>
          <a:chOff x="0" y="0"/>
          <a:chExt cx="0" cy="0"/>
        </a:xfrm>
      </p:grpSpPr>
      <p:sp>
        <p:nvSpPr>
          <p:cNvPr id="86" name="Shape 86"/>
          <p:cNvSpPr txBox="1"/>
          <p:nvPr>
            <p:ph type="title"/>
          </p:nvPr>
        </p:nvSpPr>
        <p:spPr>
          <a:xfrm>
            <a:off x="2194560" y="1318262"/>
            <a:ext cx="39502081" cy="54864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Shape 87"/>
          <p:cNvSpPr txBox="1"/>
          <p:nvPr>
            <p:ph idx="1" type="body"/>
          </p:nvPr>
        </p:nvSpPr>
        <p:spPr>
          <a:xfrm>
            <a:off x="2194560" y="7368542"/>
            <a:ext cx="19392903" cy="3070858"/>
          </a:xfrm>
          <a:prstGeom prst="rect">
            <a:avLst/>
          </a:prstGeom>
          <a:noFill/>
          <a:ln>
            <a:noFill/>
          </a:ln>
        </p:spPr>
        <p:txBody>
          <a:bodyPr anchorCtr="0" anchor="b" bIns="240350" lIns="480700" spcFirstLastPara="1" rIns="480700" wrap="square" tIns="240350"/>
          <a:lstStyle>
            <a:lvl1pPr indent="-228600" lvl="0" marL="457200" marR="0" rtl="0" algn="l">
              <a:spcBef>
                <a:spcPts val="2520"/>
              </a:spcBef>
              <a:spcAft>
                <a:spcPts val="0"/>
              </a:spcAft>
              <a:buClr>
                <a:schemeClr val="dk1"/>
              </a:buClr>
              <a:buSzPts val="12600"/>
              <a:buFont typeface="Arial"/>
              <a:buNone/>
              <a:defRPr b="1" i="0" sz="12600" u="none" cap="none" strike="noStrike">
                <a:solidFill>
                  <a:schemeClr val="dk1"/>
                </a:solidFill>
                <a:latin typeface="Calibri"/>
                <a:ea typeface="Calibri"/>
                <a:cs typeface="Calibri"/>
                <a:sym typeface="Calibri"/>
              </a:defRPr>
            </a:lvl1pPr>
            <a:lvl2pPr indent="-228600" lvl="1" marL="914400" marR="0" rtl="0" algn="l">
              <a:spcBef>
                <a:spcPts val="2100"/>
              </a:spcBef>
              <a:spcAft>
                <a:spcPts val="0"/>
              </a:spcAft>
              <a:buClr>
                <a:schemeClr val="dk1"/>
              </a:buClr>
              <a:buSzPts val="10500"/>
              <a:buFont typeface="Arial"/>
              <a:buNone/>
              <a:defRPr b="1" i="0" sz="10500" u="none" cap="none" strike="noStrike">
                <a:solidFill>
                  <a:schemeClr val="dk1"/>
                </a:solidFill>
                <a:latin typeface="Calibri"/>
                <a:ea typeface="Calibri"/>
                <a:cs typeface="Calibri"/>
                <a:sym typeface="Calibri"/>
              </a:defRPr>
            </a:lvl2pPr>
            <a:lvl3pPr indent="-228600" lvl="2" marL="1371600" marR="0" rtl="0" algn="l">
              <a:spcBef>
                <a:spcPts val="1900"/>
              </a:spcBef>
              <a:spcAft>
                <a:spcPts val="0"/>
              </a:spcAft>
              <a:buClr>
                <a:schemeClr val="dk1"/>
              </a:buClr>
              <a:buSzPts val="9500"/>
              <a:buFont typeface="Arial"/>
              <a:buNone/>
              <a:defRPr b="1" i="0" sz="9500" u="none" cap="none" strike="noStrike">
                <a:solidFill>
                  <a:schemeClr val="dk1"/>
                </a:solidFill>
                <a:latin typeface="Calibri"/>
                <a:ea typeface="Calibri"/>
                <a:cs typeface="Calibri"/>
                <a:sym typeface="Calibri"/>
              </a:defRPr>
            </a:lvl3pPr>
            <a:lvl4pPr indent="-228600" lvl="3" marL="18288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4pPr>
            <a:lvl5pPr indent="-228600" lvl="4" marL="22860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5pPr>
            <a:lvl6pPr indent="-228600" lvl="5" marL="27432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6pPr>
            <a:lvl7pPr indent="-228600" lvl="6" marL="32004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7pPr>
            <a:lvl8pPr indent="-228600" lvl="7" marL="36576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8pPr>
            <a:lvl9pPr indent="-228600" lvl="8" marL="41148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9pPr>
          </a:lstStyle>
          <a:p/>
        </p:txBody>
      </p:sp>
      <p:sp>
        <p:nvSpPr>
          <p:cNvPr id="88" name="Shape 88"/>
          <p:cNvSpPr txBox="1"/>
          <p:nvPr>
            <p:ph idx="2" type="body"/>
          </p:nvPr>
        </p:nvSpPr>
        <p:spPr>
          <a:xfrm>
            <a:off x="2194560" y="10439400"/>
            <a:ext cx="19392903" cy="18966182"/>
          </a:xfrm>
          <a:prstGeom prst="rect">
            <a:avLst/>
          </a:prstGeom>
          <a:noFill/>
          <a:ln>
            <a:noFill/>
          </a:ln>
        </p:spPr>
        <p:txBody>
          <a:bodyPr anchorCtr="0" anchor="t" bIns="240350" lIns="480700" spcFirstLastPara="1" rIns="480700" wrap="square" tIns="240350"/>
          <a:lstStyle>
            <a:lvl1pPr indent="-1028700" lvl="0" marL="4572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1pPr>
            <a:lvl2pPr indent="-895350" lvl="1" marL="914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2pPr>
            <a:lvl3pPr indent="-831850" lvl="2" marL="13716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3pPr>
            <a:lvl4pPr indent="-762000" lvl="3" marL="18288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4pPr>
            <a:lvl5pPr indent="-762000" lvl="4" marL="22860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5pPr>
            <a:lvl6pPr indent="-762000" lvl="5" marL="27432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6pPr>
            <a:lvl7pPr indent="-762000" lvl="6" marL="32004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7pPr>
            <a:lvl8pPr indent="-762000" lvl="7" marL="36576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8pPr>
            <a:lvl9pPr indent="-762000" lvl="8" marL="41148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9pPr>
          </a:lstStyle>
          <a:p/>
        </p:txBody>
      </p:sp>
      <p:sp>
        <p:nvSpPr>
          <p:cNvPr id="89" name="Shape 89"/>
          <p:cNvSpPr txBox="1"/>
          <p:nvPr>
            <p:ph idx="3" type="body"/>
          </p:nvPr>
        </p:nvSpPr>
        <p:spPr>
          <a:xfrm>
            <a:off x="22296123" y="7368542"/>
            <a:ext cx="19400519" cy="3070858"/>
          </a:xfrm>
          <a:prstGeom prst="rect">
            <a:avLst/>
          </a:prstGeom>
          <a:noFill/>
          <a:ln>
            <a:noFill/>
          </a:ln>
        </p:spPr>
        <p:txBody>
          <a:bodyPr anchorCtr="0" anchor="b" bIns="240350" lIns="480700" spcFirstLastPara="1" rIns="480700" wrap="square" tIns="240350"/>
          <a:lstStyle>
            <a:lvl1pPr indent="-228600" lvl="0" marL="457200" marR="0" rtl="0" algn="l">
              <a:spcBef>
                <a:spcPts val="2520"/>
              </a:spcBef>
              <a:spcAft>
                <a:spcPts val="0"/>
              </a:spcAft>
              <a:buClr>
                <a:schemeClr val="dk1"/>
              </a:buClr>
              <a:buSzPts val="12600"/>
              <a:buFont typeface="Arial"/>
              <a:buNone/>
              <a:defRPr b="1" i="0" sz="12600" u="none" cap="none" strike="noStrike">
                <a:solidFill>
                  <a:schemeClr val="dk1"/>
                </a:solidFill>
                <a:latin typeface="Calibri"/>
                <a:ea typeface="Calibri"/>
                <a:cs typeface="Calibri"/>
                <a:sym typeface="Calibri"/>
              </a:defRPr>
            </a:lvl1pPr>
            <a:lvl2pPr indent="-228600" lvl="1" marL="914400" marR="0" rtl="0" algn="l">
              <a:spcBef>
                <a:spcPts val="2100"/>
              </a:spcBef>
              <a:spcAft>
                <a:spcPts val="0"/>
              </a:spcAft>
              <a:buClr>
                <a:schemeClr val="dk1"/>
              </a:buClr>
              <a:buSzPts val="10500"/>
              <a:buFont typeface="Arial"/>
              <a:buNone/>
              <a:defRPr b="1" i="0" sz="10500" u="none" cap="none" strike="noStrike">
                <a:solidFill>
                  <a:schemeClr val="dk1"/>
                </a:solidFill>
                <a:latin typeface="Calibri"/>
                <a:ea typeface="Calibri"/>
                <a:cs typeface="Calibri"/>
                <a:sym typeface="Calibri"/>
              </a:defRPr>
            </a:lvl2pPr>
            <a:lvl3pPr indent="-228600" lvl="2" marL="1371600" marR="0" rtl="0" algn="l">
              <a:spcBef>
                <a:spcPts val="1900"/>
              </a:spcBef>
              <a:spcAft>
                <a:spcPts val="0"/>
              </a:spcAft>
              <a:buClr>
                <a:schemeClr val="dk1"/>
              </a:buClr>
              <a:buSzPts val="9500"/>
              <a:buFont typeface="Arial"/>
              <a:buNone/>
              <a:defRPr b="1" i="0" sz="9500" u="none" cap="none" strike="noStrike">
                <a:solidFill>
                  <a:schemeClr val="dk1"/>
                </a:solidFill>
                <a:latin typeface="Calibri"/>
                <a:ea typeface="Calibri"/>
                <a:cs typeface="Calibri"/>
                <a:sym typeface="Calibri"/>
              </a:defRPr>
            </a:lvl3pPr>
            <a:lvl4pPr indent="-228600" lvl="3" marL="18288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4pPr>
            <a:lvl5pPr indent="-228600" lvl="4" marL="22860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5pPr>
            <a:lvl6pPr indent="-228600" lvl="5" marL="27432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6pPr>
            <a:lvl7pPr indent="-228600" lvl="6" marL="32004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7pPr>
            <a:lvl8pPr indent="-228600" lvl="7" marL="36576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8pPr>
            <a:lvl9pPr indent="-228600" lvl="8" marL="4114800" marR="0" rtl="0" algn="l">
              <a:spcBef>
                <a:spcPts val="1680"/>
              </a:spcBef>
              <a:spcAft>
                <a:spcPts val="0"/>
              </a:spcAft>
              <a:buClr>
                <a:schemeClr val="dk1"/>
              </a:buClr>
              <a:buSzPts val="8400"/>
              <a:buFont typeface="Arial"/>
              <a:buNone/>
              <a:defRPr b="1" i="0" sz="8400" u="none" cap="none" strike="noStrike">
                <a:solidFill>
                  <a:schemeClr val="dk1"/>
                </a:solidFill>
                <a:latin typeface="Calibri"/>
                <a:ea typeface="Calibri"/>
                <a:cs typeface="Calibri"/>
                <a:sym typeface="Calibri"/>
              </a:defRPr>
            </a:lvl9pPr>
          </a:lstStyle>
          <a:p/>
        </p:txBody>
      </p:sp>
      <p:sp>
        <p:nvSpPr>
          <p:cNvPr id="90" name="Shape 90"/>
          <p:cNvSpPr txBox="1"/>
          <p:nvPr>
            <p:ph idx="4" type="body"/>
          </p:nvPr>
        </p:nvSpPr>
        <p:spPr>
          <a:xfrm>
            <a:off x="22296123" y="10439400"/>
            <a:ext cx="19400519" cy="18966182"/>
          </a:xfrm>
          <a:prstGeom prst="rect">
            <a:avLst/>
          </a:prstGeom>
          <a:noFill/>
          <a:ln>
            <a:noFill/>
          </a:ln>
        </p:spPr>
        <p:txBody>
          <a:bodyPr anchorCtr="0" anchor="t" bIns="240350" lIns="480700" spcFirstLastPara="1" rIns="480700" wrap="square" tIns="240350"/>
          <a:lstStyle>
            <a:lvl1pPr indent="-1028700" lvl="0" marL="4572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1pPr>
            <a:lvl2pPr indent="-895350" lvl="1" marL="914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2pPr>
            <a:lvl3pPr indent="-831850" lvl="2" marL="1371600" marR="0" rtl="0" algn="l">
              <a:spcBef>
                <a:spcPts val="1900"/>
              </a:spcBef>
              <a:spcAft>
                <a:spcPts val="0"/>
              </a:spcAft>
              <a:buClr>
                <a:schemeClr val="dk1"/>
              </a:buClr>
              <a:buSzPts val="9500"/>
              <a:buFont typeface="Arial"/>
              <a:buChar char="•"/>
              <a:defRPr b="0" i="0" sz="9500" u="none" cap="none" strike="noStrike">
                <a:solidFill>
                  <a:schemeClr val="dk1"/>
                </a:solidFill>
                <a:latin typeface="Calibri"/>
                <a:ea typeface="Calibri"/>
                <a:cs typeface="Calibri"/>
                <a:sym typeface="Calibri"/>
              </a:defRPr>
            </a:lvl3pPr>
            <a:lvl4pPr indent="-762000" lvl="3" marL="18288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4pPr>
            <a:lvl5pPr indent="-762000" lvl="4" marL="22860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5pPr>
            <a:lvl6pPr indent="-762000" lvl="5" marL="27432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6pPr>
            <a:lvl7pPr indent="-762000" lvl="6" marL="32004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7pPr>
            <a:lvl8pPr indent="-762000" lvl="7" marL="36576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8pPr>
            <a:lvl9pPr indent="-762000" lvl="8" marL="4114800" marR="0" rtl="0" algn="l">
              <a:spcBef>
                <a:spcPts val="1680"/>
              </a:spcBef>
              <a:spcAft>
                <a:spcPts val="0"/>
              </a:spcAft>
              <a:buClr>
                <a:schemeClr val="dk1"/>
              </a:buClr>
              <a:buSzPts val="8400"/>
              <a:buFont typeface="Arial"/>
              <a:buChar char="•"/>
              <a:defRPr b="0" i="0" sz="8400" u="none" cap="none" strike="noStrike">
                <a:solidFill>
                  <a:schemeClr val="dk1"/>
                </a:solidFill>
                <a:latin typeface="Calibri"/>
                <a:ea typeface="Calibri"/>
                <a:cs typeface="Calibri"/>
                <a:sym typeface="Calibri"/>
              </a:defRPr>
            </a:lvl9pPr>
          </a:lstStyle>
          <a:p/>
        </p:txBody>
      </p:sp>
      <p:sp>
        <p:nvSpPr>
          <p:cNvPr id="91" name="Shape 91"/>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92" name="Shape 92"/>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93" name="Shape 93"/>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4" name="Shape 94"/>
        <p:cNvGrpSpPr/>
        <p:nvPr/>
      </p:nvGrpSpPr>
      <p:grpSpPr>
        <a:xfrm>
          <a:off x="0" y="0"/>
          <a:ext cx="0" cy="0"/>
          <a:chOff x="0" y="0"/>
          <a:chExt cx="0" cy="0"/>
        </a:xfrm>
      </p:grpSpPr>
      <p:sp>
        <p:nvSpPr>
          <p:cNvPr id="95" name="Shape 95"/>
          <p:cNvSpPr txBox="1"/>
          <p:nvPr>
            <p:ph type="title"/>
          </p:nvPr>
        </p:nvSpPr>
        <p:spPr>
          <a:xfrm>
            <a:off x="2194560" y="1318262"/>
            <a:ext cx="39502081" cy="54864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Shape 96"/>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Shape 100"/>
          <p:cNvSpPr txBox="1"/>
          <p:nvPr>
            <p:ph type="title"/>
          </p:nvPr>
        </p:nvSpPr>
        <p:spPr>
          <a:xfrm>
            <a:off x="2194564" y="1310640"/>
            <a:ext cx="14439903" cy="5577840"/>
          </a:xfrm>
          <a:prstGeom prst="rect">
            <a:avLst/>
          </a:prstGeom>
          <a:noFill/>
          <a:ln>
            <a:noFill/>
          </a:ln>
        </p:spPr>
        <p:txBody>
          <a:bodyPr anchorCtr="0" anchor="b" bIns="240350" lIns="480700" spcFirstLastPara="1" rIns="480700" wrap="square" tIns="240350"/>
          <a:lstStyle>
            <a:lvl1pPr lvl="0" marR="0" rtl="0" algn="l">
              <a:spcBef>
                <a:spcPts val="0"/>
              </a:spcBef>
              <a:spcAft>
                <a:spcPts val="0"/>
              </a:spcAft>
              <a:buClr>
                <a:schemeClr val="dk1"/>
              </a:buClr>
              <a:buSzPts val="10500"/>
              <a:buFont typeface="Calibri"/>
              <a:buNone/>
              <a:defRPr b="1" i="0" sz="10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1" name="Shape 101"/>
          <p:cNvSpPr txBox="1"/>
          <p:nvPr>
            <p:ph idx="1" type="body"/>
          </p:nvPr>
        </p:nvSpPr>
        <p:spPr>
          <a:xfrm>
            <a:off x="17160241" y="1310643"/>
            <a:ext cx="24536399" cy="28094942"/>
          </a:xfrm>
          <a:prstGeom prst="rect">
            <a:avLst/>
          </a:prstGeom>
          <a:noFill/>
          <a:ln>
            <a:noFill/>
          </a:ln>
        </p:spPr>
        <p:txBody>
          <a:bodyPr anchorCtr="0" anchor="t" bIns="240350" lIns="480700" spcFirstLastPara="1" rIns="480700" wrap="square" tIns="240350"/>
          <a:lstStyle>
            <a:lvl1pPr indent="-1295400" lvl="0" marL="457200" marR="0" rtl="0" algn="l">
              <a:spcBef>
                <a:spcPts val="3360"/>
              </a:spcBef>
              <a:spcAft>
                <a:spcPts val="0"/>
              </a:spcAft>
              <a:buClr>
                <a:schemeClr val="dk1"/>
              </a:buClr>
              <a:buSzPts val="16800"/>
              <a:buFont typeface="Arial"/>
              <a:buChar char="•"/>
              <a:defRPr b="0" i="0" sz="16800" u="none" cap="none" strike="noStrike">
                <a:solidFill>
                  <a:schemeClr val="dk1"/>
                </a:solidFill>
                <a:latin typeface="Calibri"/>
                <a:ea typeface="Calibri"/>
                <a:cs typeface="Calibri"/>
                <a:sym typeface="Calibri"/>
              </a:defRPr>
            </a:lvl1pPr>
            <a:lvl2pPr indent="-1162050" lvl="1" marL="9144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2pPr>
            <a:lvl3pPr indent="-1028700" lvl="2" marL="13716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3pPr>
            <a:lvl4pPr indent="-895350" lvl="3" marL="1828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4pPr>
            <a:lvl5pPr indent="-895350" lvl="4" marL="22860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5pPr>
            <a:lvl6pPr indent="-895350" lvl="5" marL="27432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6pPr>
            <a:lvl7pPr indent="-895350" lvl="6" marL="3200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7pPr>
            <a:lvl8pPr indent="-895350" lvl="7" marL="3657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8pPr>
            <a:lvl9pPr indent="-895350" lvl="8" marL="4114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2194564" y="6888483"/>
            <a:ext cx="14439903" cy="22517102"/>
          </a:xfrm>
          <a:prstGeom prst="rect">
            <a:avLst/>
          </a:prstGeom>
          <a:noFill/>
          <a:ln>
            <a:noFill/>
          </a:ln>
        </p:spPr>
        <p:txBody>
          <a:bodyPr anchorCtr="0" anchor="t" bIns="240350" lIns="480700" spcFirstLastPara="1" rIns="480700" wrap="square" tIns="240350"/>
          <a:lstStyle>
            <a:lvl1pPr indent="-228600" lvl="0" marL="457200" marR="0" rtl="0" algn="l">
              <a:spcBef>
                <a:spcPts val="1480"/>
              </a:spcBef>
              <a:spcAft>
                <a:spcPts val="0"/>
              </a:spcAft>
              <a:buClr>
                <a:schemeClr val="dk1"/>
              </a:buClr>
              <a:buSzPts val="7400"/>
              <a:buFont typeface="Arial"/>
              <a:buNone/>
              <a:defRPr b="0" i="0" sz="7400" u="none" cap="none" strike="noStrike">
                <a:solidFill>
                  <a:schemeClr val="dk1"/>
                </a:solidFill>
                <a:latin typeface="Calibri"/>
                <a:ea typeface="Calibri"/>
                <a:cs typeface="Calibri"/>
                <a:sym typeface="Calibri"/>
              </a:defRPr>
            </a:lvl1pPr>
            <a:lvl2pPr indent="-228600" lvl="1" marL="914400" marR="0" rtl="0" algn="l">
              <a:spcBef>
                <a:spcPts val="1260"/>
              </a:spcBef>
              <a:spcAft>
                <a:spcPts val="0"/>
              </a:spcAft>
              <a:buClr>
                <a:schemeClr val="dk1"/>
              </a:buClr>
              <a:buSzPts val="6300"/>
              <a:buFont typeface="Arial"/>
              <a:buNone/>
              <a:defRPr b="0" i="0" sz="6300" u="none" cap="none" strike="noStrike">
                <a:solidFill>
                  <a:schemeClr val="dk1"/>
                </a:solidFill>
                <a:latin typeface="Calibri"/>
                <a:ea typeface="Calibri"/>
                <a:cs typeface="Calibri"/>
                <a:sym typeface="Calibri"/>
              </a:defRPr>
            </a:lvl2pPr>
            <a:lvl3pPr indent="-228600" lvl="2" marL="1371600" marR="0" rtl="0" algn="l">
              <a:spcBef>
                <a:spcPts val="1060"/>
              </a:spcBef>
              <a:spcAft>
                <a:spcPts val="0"/>
              </a:spcAft>
              <a:buClr>
                <a:schemeClr val="dk1"/>
              </a:buClr>
              <a:buSzPts val="5300"/>
              <a:buFont typeface="Arial"/>
              <a:buNone/>
              <a:defRPr b="0" i="0" sz="5300" u="none" cap="none" strike="noStrike">
                <a:solidFill>
                  <a:schemeClr val="dk1"/>
                </a:solidFill>
                <a:latin typeface="Calibri"/>
                <a:ea typeface="Calibri"/>
                <a:cs typeface="Calibri"/>
                <a:sym typeface="Calibri"/>
              </a:defRPr>
            </a:lvl3pPr>
            <a:lvl4pPr indent="-228600" lvl="3" marL="18288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4pPr>
            <a:lvl5pPr indent="-228600" lvl="4" marL="22860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5pPr>
            <a:lvl6pPr indent="-228600" lvl="5" marL="27432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6pPr>
            <a:lvl7pPr indent="-228600" lvl="6" marL="32004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7pPr>
            <a:lvl8pPr indent="-228600" lvl="7" marL="36576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8pPr>
            <a:lvl9pPr indent="-228600" lvl="8" marL="41148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1496160" y="13765440"/>
            <a:ext cx="40899000" cy="5387400"/>
          </a:xfrm>
          <a:prstGeom prst="rect">
            <a:avLst/>
          </a:prstGeom>
        </p:spPr>
        <p:txBody>
          <a:bodyPr anchorCtr="0" anchor="ctr" bIns="487600" lIns="487600" spcFirstLastPara="1" rIns="487600" wrap="square" tIns="487600"/>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p:txBody>
      </p:sp>
      <p:sp>
        <p:nvSpPr>
          <p:cNvPr id="15" name="Shape 15"/>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Shape 107"/>
          <p:cNvSpPr txBox="1"/>
          <p:nvPr>
            <p:ph type="title"/>
          </p:nvPr>
        </p:nvSpPr>
        <p:spPr>
          <a:xfrm>
            <a:off x="8602983" y="23042880"/>
            <a:ext cx="26334721" cy="2720342"/>
          </a:xfrm>
          <a:prstGeom prst="rect">
            <a:avLst/>
          </a:prstGeom>
          <a:noFill/>
          <a:ln>
            <a:noFill/>
          </a:ln>
        </p:spPr>
        <p:txBody>
          <a:bodyPr anchorCtr="0" anchor="b" bIns="240350" lIns="480700" spcFirstLastPara="1" rIns="480700" wrap="square" tIns="240350"/>
          <a:lstStyle>
            <a:lvl1pPr lvl="0" marR="0" rtl="0" algn="l">
              <a:spcBef>
                <a:spcPts val="0"/>
              </a:spcBef>
              <a:spcAft>
                <a:spcPts val="0"/>
              </a:spcAft>
              <a:buClr>
                <a:schemeClr val="dk1"/>
              </a:buClr>
              <a:buSzPts val="10500"/>
              <a:buFont typeface="Calibri"/>
              <a:buNone/>
              <a:defRPr b="1" i="0" sz="10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Shape 108"/>
          <p:cNvSpPr/>
          <p:nvPr>
            <p:ph idx="2" type="pic"/>
          </p:nvPr>
        </p:nvSpPr>
        <p:spPr>
          <a:xfrm>
            <a:off x="8602983" y="2941320"/>
            <a:ext cx="26334721" cy="19751040"/>
          </a:xfrm>
          <a:prstGeom prst="rect">
            <a:avLst/>
          </a:prstGeom>
          <a:noFill/>
          <a:ln>
            <a:noFill/>
          </a:ln>
        </p:spPr>
        <p:txBody>
          <a:bodyPr anchorCtr="0" anchor="t" bIns="240350" lIns="480700" spcFirstLastPara="1" rIns="480700" wrap="square" tIns="240350"/>
          <a:lstStyle>
            <a:lvl1pPr lvl="0" marR="0" rtl="0" algn="l">
              <a:spcBef>
                <a:spcPts val="3360"/>
              </a:spcBef>
              <a:spcAft>
                <a:spcPts val="0"/>
              </a:spcAft>
              <a:buClr>
                <a:schemeClr val="dk1"/>
              </a:buClr>
              <a:buSzPts val="16800"/>
              <a:buFont typeface="Arial"/>
              <a:buNone/>
              <a:defRPr b="0" i="0" sz="16800" u="none" cap="none" strike="noStrike">
                <a:solidFill>
                  <a:schemeClr val="dk1"/>
                </a:solidFill>
                <a:latin typeface="Calibri"/>
                <a:ea typeface="Calibri"/>
                <a:cs typeface="Calibri"/>
                <a:sym typeface="Calibri"/>
              </a:defRPr>
            </a:lvl1pPr>
            <a:lvl2pPr lvl="1" marR="0" rtl="0" algn="l">
              <a:spcBef>
                <a:spcPts val="2940"/>
              </a:spcBef>
              <a:spcAft>
                <a:spcPts val="0"/>
              </a:spcAft>
              <a:buClr>
                <a:schemeClr val="dk1"/>
              </a:buClr>
              <a:buSzPts val="14700"/>
              <a:buFont typeface="Arial"/>
              <a:buNone/>
              <a:defRPr b="0" i="0" sz="14700" u="none" cap="none" strike="noStrike">
                <a:solidFill>
                  <a:schemeClr val="dk1"/>
                </a:solidFill>
                <a:latin typeface="Calibri"/>
                <a:ea typeface="Calibri"/>
                <a:cs typeface="Calibri"/>
                <a:sym typeface="Calibri"/>
              </a:defRPr>
            </a:lvl2pPr>
            <a:lvl3pPr lvl="2" marR="0" rtl="0" algn="l">
              <a:spcBef>
                <a:spcPts val="2520"/>
              </a:spcBef>
              <a:spcAft>
                <a:spcPts val="0"/>
              </a:spcAft>
              <a:buClr>
                <a:schemeClr val="dk1"/>
              </a:buClr>
              <a:buSzPts val="12600"/>
              <a:buFont typeface="Arial"/>
              <a:buNone/>
              <a:defRPr b="0" i="0" sz="12600" u="none" cap="none" strike="noStrike">
                <a:solidFill>
                  <a:schemeClr val="dk1"/>
                </a:solidFill>
                <a:latin typeface="Calibri"/>
                <a:ea typeface="Calibri"/>
                <a:cs typeface="Calibri"/>
                <a:sym typeface="Calibri"/>
              </a:defRPr>
            </a:lvl3pPr>
            <a:lvl4pPr lvl="3" marR="0" rtl="0" algn="l">
              <a:spcBef>
                <a:spcPts val="2100"/>
              </a:spcBef>
              <a:spcAft>
                <a:spcPts val="0"/>
              </a:spcAft>
              <a:buClr>
                <a:schemeClr val="dk1"/>
              </a:buClr>
              <a:buSzPts val="10500"/>
              <a:buFont typeface="Arial"/>
              <a:buNone/>
              <a:defRPr b="0" i="0" sz="10500" u="none" cap="none" strike="noStrike">
                <a:solidFill>
                  <a:schemeClr val="dk1"/>
                </a:solidFill>
                <a:latin typeface="Calibri"/>
                <a:ea typeface="Calibri"/>
                <a:cs typeface="Calibri"/>
                <a:sym typeface="Calibri"/>
              </a:defRPr>
            </a:lvl4pPr>
            <a:lvl5pPr lvl="4" marR="0" rtl="0" algn="l">
              <a:spcBef>
                <a:spcPts val="2100"/>
              </a:spcBef>
              <a:spcAft>
                <a:spcPts val="0"/>
              </a:spcAft>
              <a:buClr>
                <a:schemeClr val="dk1"/>
              </a:buClr>
              <a:buSzPts val="10500"/>
              <a:buFont typeface="Arial"/>
              <a:buNone/>
              <a:defRPr b="0" i="0" sz="10500" u="none" cap="none" strike="noStrike">
                <a:solidFill>
                  <a:schemeClr val="dk1"/>
                </a:solidFill>
                <a:latin typeface="Calibri"/>
                <a:ea typeface="Calibri"/>
                <a:cs typeface="Calibri"/>
                <a:sym typeface="Calibri"/>
              </a:defRPr>
            </a:lvl5pPr>
            <a:lvl6pPr lvl="5" marR="0" rtl="0" algn="l">
              <a:spcBef>
                <a:spcPts val="2100"/>
              </a:spcBef>
              <a:spcAft>
                <a:spcPts val="0"/>
              </a:spcAft>
              <a:buClr>
                <a:schemeClr val="dk1"/>
              </a:buClr>
              <a:buSzPts val="10500"/>
              <a:buFont typeface="Arial"/>
              <a:buNone/>
              <a:defRPr b="0" i="0" sz="10500" u="none" cap="none" strike="noStrike">
                <a:solidFill>
                  <a:schemeClr val="dk1"/>
                </a:solidFill>
                <a:latin typeface="Calibri"/>
                <a:ea typeface="Calibri"/>
                <a:cs typeface="Calibri"/>
                <a:sym typeface="Calibri"/>
              </a:defRPr>
            </a:lvl6pPr>
            <a:lvl7pPr lvl="6" marR="0" rtl="0" algn="l">
              <a:spcBef>
                <a:spcPts val="2100"/>
              </a:spcBef>
              <a:spcAft>
                <a:spcPts val="0"/>
              </a:spcAft>
              <a:buClr>
                <a:schemeClr val="dk1"/>
              </a:buClr>
              <a:buSzPts val="10500"/>
              <a:buFont typeface="Arial"/>
              <a:buNone/>
              <a:defRPr b="0" i="0" sz="10500" u="none" cap="none" strike="noStrike">
                <a:solidFill>
                  <a:schemeClr val="dk1"/>
                </a:solidFill>
                <a:latin typeface="Calibri"/>
                <a:ea typeface="Calibri"/>
                <a:cs typeface="Calibri"/>
                <a:sym typeface="Calibri"/>
              </a:defRPr>
            </a:lvl7pPr>
            <a:lvl8pPr lvl="7" marR="0" rtl="0" algn="l">
              <a:spcBef>
                <a:spcPts val="2100"/>
              </a:spcBef>
              <a:spcAft>
                <a:spcPts val="0"/>
              </a:spcAft>
              <a:buClr>
                <a:schemeClr val="dk1"/>
              </a:buClr>
              <a:buSzPts val="10500"/>
              <a:buFont typeface="Arial"/>
              <a:buNone/>
              <a:defRPr b="0" i="0" sz="10500" u="none" cap="none" strike="noStrike">
                <a:solidFill>
                  <a:schemeClr val="dk1"/>
                </a:solidFill>
                <a:latin typeface="Calibri"/>
                <a:ea typeface="Calibri"/>
                <a:cs typeface="Calibri"/>
                <a:sym typeface="Calibri"/>
              </a:defRPr>
            </a:lvl8pPr>
            <a:lvl9pPr lvl="8" marR="0" rtl="0" algn="l">
              <a:spcBef>
                <a:spcPts val="2100"/>
              </a:spcBef>
              <a:spcAft>
                <a:spcPts val="0"/>
              </a:spcAft>
              <a:buClr>
                <a:schemeClr val="dk1"/>
              </a:buClr>
              <a:buSzPts val="10500"/>
              <a:buFont typeface="Arial"/>
              <a:buNone/>
              <a:defRPr b="0" i="0" sz="105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8602983" y="25763222"/>
            <a:ext cx="26334721" cy="3863338"/>
          </a:xfrm>
          <a:prstGeom prst="rect">
            <a:avLst/>
          </a:prstGeom>
          <a:noFill/>
          <a:ln>
            <a:noFill/>
          </a:ln>
        </p:spPr>
        <p:txBody>
          <a:bodyPr anchorCtr="0" anchor="t" bIns="240350" lIns="480700" spcFirstLastPara="1" rIns="480700" wrap="square" tIns="240350"/>
          <a:lstStyle>
            <a:lvl1pPr indent="-228600" lvl="0" marL="457200" marR="0" rtl="0" algn="l">
              <a:spcBef>
                <a:spcPts val="1480"/>
              </a:spcBef>
              <a:spcAft>
                <a:spcPts val="0"/>
              </a:spcAft>
              <a:buClr>
                <a:schemeClr val="dk1"/>
              </a:buClr>
              <a:buSzPts val="7400"/>
              <a:buFont typeface="Arial"/>
              <a:buNone/>
              <a:defRPr b="0" i="0" sz="7400" u="none" cap="none" strike="noStrike">
                <a:solidFill>
                  <a:schemeClr val="dk1"/>
                </a:solidFill>
                <a:latin typeface="Calibri"/>
                <a:ea typeface="Calibri"/>
                <a:cs typeface="Calibri"/>
                <a:sym typeface="Calibri"/>
              </a:defRPr>
            </a:lvl1pPr>
            <a:lvl2pPr indent="-228600" lvl="1" marL="914400" marR="0" rtl="0" algn="l">
              <a:spcBef>
                <a:spcPts val="1260"/>
              </a:spcBef>
              <a:spcAft>
                <a:spcPts val="0"/>
              </a:spcAft>
              <a:buClr>
                <a:schemeClr val="dk1"/>
              </a:buClr>
              <a:buSzPts val="6300"/>
              <a:buFont typeface="Arial"/>
              <a:buNone/>
              <a:defRPr b="0" i="0" sz="6300" u="none" cap="none" strike="noStrike">
                <a:solidFill>
                  <a:schemeClr val="dk1"/>
                </a:solidFill>
                <a:latin typeface="Calibri"/>
                <a:ea typeface="Calibri"/>
                <a:cs typeface="Calibri"/>
                <a:sym typeface="Calibri"/>
              </a:defRPr>
            </a:lvl2pPr>
            <a:lvl3pPr indent="-228600" lvl="2" marL="1371600" marR="0" rtl="0" algn="l">
              <a:spcBef>
                <a:spcPts val="1060"/>
              </a:spcBef>
              <a:spcAft>
                <a:spcPts val="0"/>
              </a:spcAft>
              <a:buClr>
                <a:schemeClr val="dk1"/>
              </a:buClr>
              <a:buSzPts val="5300"/>
              <a:buFont typeface="Arial"/>
              <a:buNone/>
              <a:defRPr b="0" i="0" sz="5300" u="none" cap="none" strike="noStrike">
                <a:solidFill>
                  <a:schemeClr val="dk1"/>
                </a:solidFill>
                <a:latin typeface="Calibri"/>
                <a:ea typeface="Calibri"/>
                <a:cs typeface="Calibri"/>
                <a:sym typeface="Calibri"/>
              </a:defRPr>
            </a:lvl3pPr>
            <a:lvl4pPr indent="-228600" lvl="3" marL="18288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4pPr>
            <a:lvl5pPr indent="-228600" lvl="4" marL="22860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5pPr>
            <a:lvl6pPr indent="-228600" lvl="5" marL="27432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6pPr>
            <a:lvl7pPr indent="-228600" lvl="6" marL="32004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7pPr>
            <a:lvl8pPr indent="-228600" lvl="7" marL="36576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8pPr>
            <a:lvl9pPr indent="-228600" lvl="8" marL="4114800" marR="0" rtl="0" algn="l">
              <a:spcBef>
                <a:spcPts val="940"/>
              </a:spcBef>
              <a:spcAft>
                <a:spcPts val="0"/>
              </a:spcAft>
              <a:buClr>
                <a:schemeClr val="dk1"/>
              </a:buClr>
              <a:buSzPts val="4700"/>
              <a:buFont typeface="Arial"/>
              <a:buNone/>
              <a:defRPr b="0" i="0" sz="47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11" name="Shape 111"/>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12" name="Shape 112"/>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Shape 114"/>
          <p:cNvSpPr txBox="1"/>
          <p:nvPr>
            <p:ph type="title"/>
          </p:nvPr>
        </p:nvSpPr>
        <p:spPr>
          <a:xfrm>
            <a:off x="2194560" y="1318262"/>
            <a:ext cx="39502081" cy="54864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Shape 115"/>
          <p:cNvSpPr txBox="1"/>
          <p:nvPr>
            <p:ph idx="1" type="body"/>
          </p:nvPr>
        </p:nvSpPr>
        <p:spPr>
          <a:xfrm rot="5400000">
            <a:off x="11083290" y="-1207767"/>
            <a:ext cx="21724621" cy="39502081"/>
          </a:xfrm>
          <a:prstGeom prst="rect">
            <a:avLst/>
          </a:prstGeom>
          <a:noFill/>
          <a:ln>
            <a:noFill/>
          </a:ln>
        </p:spPr>
        <p:txBody>
          <a:bodyPr anchorCtr="0" anchor="t" bIns="240350" lIns="480700" spcFirstLastPara="1" rIns="480700" wrap="square" tIns="240350"/>
          <a:lstStyle>
            <a:lvl1pPr indent="-1295400" lvl="0" marL="457200" marR="0" rtl="0" algn="l">
              <a:spcBef>
                <a:spcPts val="3360"/>
              </a:spcBef>
              <a:spcAft>
                <a:spcPts val="0"/>
              </a:spcAft>
              <a:buClr>
                <a:schemeClr val="dk1"/>
              </a:buClr>
              <a:buSzPts val="16800"/>
              <a:buFont typeface="Arial"/>
              <a:buChar char="•"/>
              <a:defRPr b="0" i="0" sz="16800" u="none" cap="none" strike="noStrike">
                <a:solidFill>
                  <a:schemeClr val="dk1"/>
                </a:solidFill>
                <a:latin typeface="Calibri"/>
                <a:ea typeface="Calibri"/>
                <a:cs typeface="Calibri"/>
                <a:sym typeface="Calibri"/>
              </a:defRPr>
            </a:lvl1pPr>
            <a:lvl2pPr indent="-1162050" lvl="1" marL="9144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2pPr>
            <a:lvl3pPr indent="-1028700" lvl="2" marL="13716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3pPr>
            <a:lvl4pPr indent="-895350" lvl="3" marL="1828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4pPr>
            <a:lvl5pPr indent="-895350" lvl="4" marL="22860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5pPr>
            <a:lvl6pPr indent="-895350" lvl="5" marL="27432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6pPr>
            <a:lvl7pPr indent="-895350" lvl="6" marL="3200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7pPr>
            <a:lvl8pPr indent="-895350" lvl="7" marL="3657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8pPr>
            <a:lvl9pPr indent="-895350" lvl="8" marL="4114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138440173" y="46085758"/>
            <a:ext cx="134820660" cy="55298344"/>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1" name="Shape 121"/>
          <p:cNvSpPr txBox="1"/>
          <p:nvPr>
            <p:ph idx="1" type="body"/>
          </p:nvPr>
        </p:nvSpPr>
        <p:spPr>
          <a:xfrm rot="5400000">
            <a:off x="27470103" y="-8854437"/>
            <a:ext cx="134820660" cy="165178734"/>
          </a:xfrm>
          <a:prstGeom prst="rect">
            <a:avLst/>
          </a:prstGeom>
          <a:noFill/>
          <a:ln>
            <a:noFill/>
          </a:ln>
        </p:spPr>
        <p:txBody>
          <a:bodyPr anchorCtr="0" anchor="t" bIns="240350" lIns="480700" spcFirstLastPara="1" rIns="480700" wrap="square" tIns="240350"/>
          <a:lstStyle>
            <a:lvl1pPr indent="-1295400" lvl="0" marL="457200" marR="0" rtl="0" algn="l">
              <a:spcBef>
                <a:spcPts val="3360"/>
              </a:spcBef>
              <a:spcAft>
                <a:spcPts val="0"/>
              </a:spcAft>
              <a:buClr>
                <a:schemeClr val="dk1"/>
              </a:buClr>
              <a:buSzPts val="16800"/>
              <a:buFont typeface="Arial"/>
              <a:buChar char="•"/>
              <a:defRPr b="0" i="0" sz="16800" u="none" cap="none" strike="noStrike">
                <a:solidFill>
                  <a:schemeClr val="dk1"/>
                </a:solidFill>
                <a:latin typeface="Calibri"/>
                <a:ea typeface="Calibri"/>
                <a:cs typeface="Calibri"/>
                <a:sym typeface="Calibri"/>
              </a:defRPr>
            </a:lvl1pPr>
            <a:lvl2pPr indent="-1162050" lvl="1" marL="9144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2pPr>
            <a:lvl3pPr indent="-1028700" lvl="2" marL="13716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3pPr>
            <a:lvl4pPr indent="-895350" lvl="3" marL="1828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4pPr>
            <a:lvl5pPr indent="-895350" lvl="4" marL="22860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5pPr>
            <a:lvl6pPr indent="-895350" lvl="5" marL="27432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6pPr>
            <a:lvl7pPr indent="-895350" lvl="6" marL="3200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7pPr>
            <a:lvl8pPr indent="-895350" lvl="7" marL="3657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8pPr>
            <a:lvl9pPr indent="-895350" lvl="8" marL="4114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sz="6300">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sz="6300">
                <a:solidFill>
                  <a:srgbClr val="888888"/>
                </a:solidFill>
                <a:latin typeface="Calibri"/>
                <a:ea typeface="Calibri"/>
                <a:cs typeface="Calibri"/>
                <a:sym typeface="Calibri"/>
              </a:defRPr>
            </a:lvl1pPr>
            <a:lvl2pPr indent="0" lvl="1" marL="0" marR="0" rtl="0" algn="r">
              <a:spcBef>
                <a:spcPts val="0"/>
              </a:spcBef>
              <a:buNone/>
              <a:defRPr sz="6300">
                <a:solidFill>
                  <a:srgbClr val="888888"/>
                </a:solidFill>
                <a:latin typeface="Calibri"/>
                <a:ea typeface="Calibri"/>
                <a:cs typeface="Calibri"/>
                <a:sym typeface="Calibri"/>
              </a:defRPr>
            </a:lvl2pPr>
            <a:lvl3pPr indent="0" lvl="2" marL="0" marR="0" rtl="0" algn="r">
              <a:spcBef>
                <a:spcPts val="0"/>
              </a:spcBef>
              <a:buNone/>
              <a:defRPr sz="6300">
                <a:solidFill>
                  <a:srgbClr val="888888"/>
                </a:solidFill>
                <a:latin typeface="Calibri"/>
                <a:ea typeface="Calibri"/>
                <a:cs typeface="Calibri"/>
                <a:sym typeface="Calibri"/>
              </a:defRPr>
            </a:lvl3pPr>
            <a:lvl4pPr indent="0" lvl="3" marL="0" marR="0" rtl="0" algn="r">
              <a:spcBef>
                <a:spcPts val="0"/>
              </a:spcBef>
              <a:buNone/>
              <a:defRPr sz="6300">
                <a:solidFill>
                  <a:srgbClr val="888888"/>
                </a:solidFill>
                <a:latin typeface="Calibri"/>
                <a:ea typeface="Calibri"/>
                <a:cs typeface="Calibri"/>
                <a:sym typeface="Calibri"/>
              </a:defRPr>
            </a:lvl4pPr>
            <a:lvl5pPr indent="0" lvl="4" marL="0" marR="0" rtl="0" algn="r">
              <a:spcBef>
                <a:spcPts val="0"/>
              </a:spcBef>
              <a:buNone/>
              <a:defRPr sz="6300">
                <a:solidFill>
                  <a:srgbClr val="888888"/>
                </a:solidFill>
                <a:latin typeface="Calibri"/>
                <a:ea typeface="Calibri"/>
                <a:cs typeface="Calibri"/>
                <a:sym typeface="Calibri"/>
              </a:defRPr>
            </a:lvl5pPr>
            <a:lvl6pPr indent="0" lvl="5" marL="0" marR="0" rtl="0" algn="r">
              <a:spcBef>
                <a:spcPts val="0"/>
              </a:spcBef>
              <a:buNone/>
              <a:defRPr sz="6300">
                <a:solidFill>
                  <a:srgbClr val="888888"/>
                </a:solidFill>
                <a:latin typeface="Calibri"/>
                <a:ea typeface="Calibri"/>
                <a:cs typeface="Calibri"/>
                <a:sym typeface="Calibri"/>
              </a:defRPr>
            </a:lvl6pPr>
            <a:lvl7pPr indent="0" lvl="6" marL="0" marR="0" rtl="0" algn="r">
              <a:spcBef>
                <a:spcPts val="0"/>
              </a:spcBef>
              <a:buNone/>
              <a:defRPr sz="6300">
                <a:solidFill>
                  <a:srgbClr val="888888"/>
                </a:solidFill>
                <a:latin typeface="Calibri"/>
                <a:ea typeface="Calibri"/>
                <a:cs typeface="Calibri"/>
                <a:sym typeface="Calibri"/>
              </a:defRPr>
            </a:lvl7pPr>
            <a:lvl8pPr indent="0" lvl="7" marL="0" marR="0" rtl="0" algn="r">
              <a:spcBef>
                <a:spcPts val="0"/>
              </a:spcBef>
              <a:buNone/>
              <a:defRPr sz="6300">
                <a:solidFill>
                  <a:srgbClr val="888888"/>
                </a:solidFill>
                <a:latin typeface="Calibri"/>
                <a:ea typeface="Calibri"/>
                <a:cs typeface="Calibri"/>
                <a:sym typeface="Calibri"/>
              </a:defRPr>
            </a:lvl8pPr>
            <a:lvl9pPr indent="0" lvl="8" marL="0" marR="0" rtl="0" algn="r">
              <a:spcBef>
                <a:spcPts val="0"/>
              </a:spcBef>
              <a:buNone/>
              <a:defRPr sz="63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1496160" y="2848160"/>
            <a:ext cx="40899000" cy="3665400"/>
          </a:xfrm>
          <a:prstGeom prst="rect">
            <a:avLst/>
          </a:prstGeom>
        </p:spPr>
        <p:txBody>
          <a:bodyPr anchorCtr="0" anchor="t" bIns="487600" lIns="487600" spcFirstLastPara="1" rIns="487600" wrap="square" tIns="48760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18" name="Shape 18"/>
          <p:cNvSpPr txBox="1"/>
          <p:nvPr>
            <p:ph idx="1" type="body"/>
          </p:nvPr>
        </p:nvSpPr>
        <p:spPr>
          <a:xfrm>
            <a:off x="1496160" y="7375840"/>
            <a:ext cx="40899000" cy="21864900"/>
          </a:xfrm>
          <a:prstGeom prst="rect">
            <a:avLst/>
          </a:prstGeom>
        </p:spPr>
        <p:txBody>
          <a:bodyPr anchorCtr="0" anchor="t" bIns="487600" lIns="487600" spcFirstLastPara="1" rIns="487600" wrap="square" tIns="487600"/>
          <a:lstStyle>
            <a:lvl1pPr indent="-838200" lvl="0" marL="457200">
              <a:spcBef>
                <a:spcPts val="0"/>
              </a:spcBef>
              <a:spcAft>
                <a:spcPts val="0"/>
              </a:spcAft>
              <a:buSzPts val="9600"/>
              <a:buChar char="●"/>
              <a:defRPr/>
            </a:lvl1pPr>
            <a:lvl2pPr indent="-704850" lvl="1" marL="914400">
              <a:spcBef>
                <a:spcPts val="8500"/>
              </a:spcBef>
              <a:spcAft>
                <a:spcPts val="0"/>
              </a:spcAft>
              <a:buSzPts val="7500"/>
              <a:buChar char="○"/>
              <a:defRPr/>
            </a:lvl2pPr>
            <a:lvl3pPr indent="-704850" lvl="2" marL="1371600">
              <a:spcBef>
                <a:spcPts val="8500"/>
              </a:spcBef>
              <a:spcAft>
                <a:spcPts val="0"/>
              </a:spcAft>
              <a:buSzPts val="7500"/>
              <a:buChar char="■"/>
              <a:defRPr/>
            </a:lvl3pPr>
            <a:lvl4pPr indent="-704850" lvl="3" marL="1828800">
              <a:spcBef>
                <a:spcPts val="8500"/>
              </a:spcBef>
              <a:spcAft>
                <a:spcPts val="0"/>
              </a:spcAft>
              <a:buSzPts val="7500"/>
              <a:buChar char="●"/>
              <a:defRPr/>
            </a:lvl4pPr>
            <a:lvl5pPr indent="-704850" lvl="4" marL="2286000">
              <a:spcBef>
                <a:spcPts val="8500"/>
              </a:spcBef>
              <a:spcAft>
                <a:spcPts val="0"/>
              </a:spcAft>
              <a:buSzPts val="7500"/>
              <a:buChar char="○"/>
              <a:defRPr/>
            </a:lvl5pPr>
            <a:lvl6pPr indent="-704850" lvl="5" marL="2743200">
              <a:spcBef>
                <a:spcPts val="8500"/>
              </a:spcBef>
              <a:spcAft>
                <a:spcPts val="0"/>
              </a:spcAft>
              <a:buSzPts val="7500"/>
              <a:buChar char="■"/>
              <a:defRPr/>
            </a:lvl6pPr>
            <a:lvl7pPr indent="-704850" lvl="6" marL="3200400">
              <a:spcBef>
                <a:spcPts val="8500"/>
              </a:spcBef>
              <a:spcAft>
                <a:spcPts val="0"/>
              </a:spcAft>
              <a:buSzPts val="7500"/>
              <a:buChar char="●"/>
              <a:defRPr/>
            </a:lvl7pPr>
            <a:lvl8pPr indent="-704850" lvl="7" marL="3657600">
              <a:spcBef>
                <a:spcPts val="8500"/>
              </a:spcBef>
              <a:spcAft>
                <a:spcPts val="0"/>
              </a:spcAft>
              <a:buSzPts val="7500"/>
              <a:buChar char="○"/>
              <a:defRPr/>
            </a:lvl8pPr>
            <a:lvl9pPr indent="-704850" lvl="8" marL="4114800">
              <a:spcBef>
                <a:spcPts val="8500"/>
              </a:spcBef>
              <a:spcAft>
                <a:spcPts val="8500"/>
              </a:spcAft>
              <a:buSzPts val="7500"/>
              <a:buChar char="■"/>
              <a:defRPr/>
            </a:lvl9pPr>
          </a:lstStyle>
          <a:p/>
        </p:txBody>
      </p:sp>
      <p:sp>
        <p:nvSpPr>
          <p:cNvPr id="19" name="Shape 19"/>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1496160" y="2848160"/>
            <a:ext cx="40899000" cy="3665400"/>
          </a:xfrm>
          <a:prstGeom prst="rect">
            <a:avLst/>
          </a:prstGeom>
        </p:spPr>
        <p:txBody>
          <a:bodyPr anchorCtr="0" anchor="t" bIns="487600" lIns="487600" spcFirstLastPara="1" rIns="487600" wrap="square" tIns="48760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2" name="Shape 22"/>
          <p:cNvSpPr txBox="1"/>
          <p:nvPr>
            <p:ph idx="1" type="body"/>
          </p:nvPr>
        </p:nvSpPr>
        <p:spPr>
          <a:xfrm>
            <a:off x="1496160" y="7375840"/>
            <a:ext cx="19199400" cy="21864900"/>
          </a:xfrm>
          <a:prstGeom prst="rect">
            <a:avLst/>
          </a:prstGeom>
        </p:spPr>
        <p:txBody>
          <a:bodyPr anchorCtr="0" anchor="t" bIns="487600" lIns="487600" spcFirstLastPara="1" rIns="487600" wrap="square" tIns="487600"/>
          <a:lstStyle>
            <a:lvl1pPr indent="-704850" lvl="0" marL="457200">
              <a:spcBef>
                <a:spcPts val="0"/>
              </a:spcBef>
              <a:spcAft>
                <a:spcPts val="0"/>
              </a:spcAft>
              <a:buSzPts val="7500"/>
              <a:buChar char="●"/>
              <a:defRPr sz="7500"/>
            </a:lvl1pPr>
            <a:lvl2pPr indent="-635000" lvl="1" marL="914400">
              <a:spcBef>
                <a:spcPts val="8500"/>
              </a:spcBef>
              <a:spcAft>
                <a:spcPts val="0"/>
              </a:spcAft>
              <a:buSzPts val="6400"/>
              <a:buChar char="○"/>
              <a:defRPr sz="6400"/>
            </a:lvl2pPr>
            <a:lvl3pPr indent="-635000" lvl="2" marL="1371600">
              <a:spcBef>
                <a:spcPts val="8500"/>
              </a:spcBef>
              <a:spcAft>
                <a:spcPts val="0"/>
              </a:spcAft>
              <a:buSzPts val="6400"/>
              <a:buChar char="■"/>
              <a:defRPr sz="6400"/>
            </a:lvl3pPr>
            <a:lvl4pPr indent="-635000" lvl="3" marL="1828800">
              <a:spcBef>
                <a:spcPts val="8500"/>
              </a:spcBef>
              <a:spcAft>
                <a:spcPts val="0"/>
              </a:spcAft>
              <a:buSzPts val="6400"/>
              <a:buChar char="●"/>
              <a:defRPr sz="6400"/>
            </a:lvl4pPr>
            <a:lvl5pPr indent="-635000" lvl="4" marL="2286000">
              <a:spcBef>
                <a:spcPts val="8500"/>
              </a:spcBef>
              <a:spcAft>
                <a:spcPts val="0"/>
              </a:spcAft>
              <a:buSzPts val="6400"/>
              <a:buChar char="○"/>
              <a:defRPr sz="6400"/>
            </a:lvl5pPr>
            <a:lvl6pPr indent="-635000" lvl="5" marL="2743200">
              <a:spcBef>
                <a:spcPts val="8500"/>
              </a:spcBef>
              <a:spcAft>
                <a:spcPts val="0"/>
              </a:spcAft>
              <a:buSzPts val="6400"/>
              <a:buChar char="■"/>
              <a:defRPr sz="6400"/>
            </a:lvl6pPr>
            <a:lvl7pPr indent="-635000" lvl="6" marL="3200400">
              <a:spcBef>
                <a:spcPts val="8500"/>
              </a:spcBef>
              <a:spcAft>
                <a:spcPts val="0"/>
              </a:spcAft>
              <a:buSzPts val="6400"/>
              <a:buChar char="●"/>
              <a:defRPr sz="6400"/>
            </a:lvl7pPr>
            <a:lvl8pPr indent="-635000" lvl="7" marL="3657600">
              <a:spcBef>
                <a:spcPts val="8500"/>
              </a:spcBef>
              <a:spcAft>
                <a:spcPts val="0"/>
              </a:spcAft>
              <a:buSzPts val="6400"/>
              <a:buChar char="○"/>
              <a:defRPr sz="6400"/>
            </a:lvl8pPr>
            <a:lvl9pPr indent="-635000" lvl="8" marL="4114800">
              <a:spcBef>
                <a:spcPts val="8500"/>
              </a:spcBef>
              <a:spcAft>
                <a:spcPts val="8500"/>
              </a:spcAft>
              <a:buSzPts val="6400"/>
              <a:buChar char="■"/>
              <a:defRPr sz="6400"/>
            </a:lvl9pPr>
          </a:lstStyle>
          <a:p/>
        </p:txBody>
      </p:sp>
      <p:sp>
        <p:nvSpPr>
          <p:cNvPr id="23" name="Shape 23"/>
          <p:cNvSpPr txBox="1"/>
          <p:nvPr>
            <p:ph idx="2" type="body"/>
          </p:nvPr>
        </p:nvSpPr>
        <p:spPr>
          <a:xfrm>
            <a:off x="23195520" y="7375840"/>
            <a:ext cx="19199400" cy="21864900"/>
          </a:xfrm>
          <a:prstGeom prst="rect">
            <a:avLst/>
          </a:prstGeom>
        </p:spPr>
        <p:txBody>
          <a:bodyPr anchorCtr="0" anchor="t" bIns="487600" lIns="487600" spcFirstLastPara="1" rIns="487600" wrap="square" tIns="487600"/>
          <a:lstStyle>
            <a:lvl1pPr indent="-704850" lvl="0" marL="457200">
              <a:spcBef>
                <a:spcPts val="0"/>
              </a:spcBef>
              <a:spcAft>
                <a:spcPts val="0"/>
              </a:spcAft>
              <a:buSzPts val="7500"/>
              <a:buChar char="●"/>
              <a:defRPr sz="7500"/>
            </a:lvl1pPr>
            <a:lvl2pPr indent="-635000" lvl="1" marL="914400">
              <a:spcBef>
                <a:spcPts val="8500"/>
              </a:spcBef>
              <a:spcAft>
                <a:spcPts val="0"/>
              </a:spcAft>
              <a:buSzPts val="6400"/>
              <a:buChar char="○"/>
              <a:defRPr sz="6400"/>
            </a:lvl2pPr>
            <a:lvl3pPr indent="-635000" lvl="2" marL="1371600">
              <a:spcBef>
                <a:spcPts val="8500"/>
              </a:spcBef>
              <a:spcAft>
                <a:spcPts val="0"/>
              </a:spcAft>
              <a:buSzPts val="6400"/>
              <a:buChar char="■"/>
              <a:defRPr sz="6400"/>
            </a:lvl3pPr>
            <a:lvl4pPr indent="-635000" lvl="3" marL="1828800">
              <a:spcBef>
                <a:spcPts val="8500"/>
              </a:spcBef>
              <a:spcAft>
                <a:spcPts val="0"/>
              </a:spcAft>
              <a:buSzPts val="6400"/>
              <a:buChar char="●"/>
              <a:defRPr sz="6400"/>
            </a:lvl4pPr>
            <a:lvl5pPr indent="-635000" lvl="4" marL="2286000">
              <a:spcBef>
                <a:spcPts val="8500"/>
              </a:spcBef>
              <a:spcAft>
                <a:spcPts val="0"/>
              </a:spcAft>
              <a:buSzPts val="6400"/>
              <a:buChar char="○"/>
              <a:defRPr sz="6400"/>
            </a:lvl5pPr>
            <a:lvl6pPr indent="-635000" lvl="5" marL="2743200">
              <a:spcBef>
                <a:spcPts val="8500"/>
              </a:spcBef>
              <a:spcAft>
                <a:spcPts val="0"/>
              </a:spcAft>
              <a:buSzPts val="6400"/>
              <a:buChar char="■"/>
              <a:defRPr sz="6400"/>
            </a:lvl6pPr>
            <a:lvl7pPr indent="-635000" lvl="6" marL="3200400">
              <a:spcBef>
                <a:spcPts val="8500"/>
              </a:spcBef>
              <a:spcAft>
                <a:spcPts val="0"/>
              </a:spcAft>
              <a:buSzPts val="6400"/>
              <a:buChar char="●"/>
              <a:defRPr sz="6400"/>
            </a:lvl7pPr>
            <a:lvl8pPr indent="-635000" lvl="7" marL="3657600">
              <a:spcBef>
                <a:spcPts val="8500"/>
              </a:spcBef>
              <a:spcAft>
                <a:spcPts val="0"/>
              </a:spcAft>
              <a:buSzPts val="6400"/>
              <a:buChar char="○"/>
              <a:defRPr sz="6400"/>
            </a:lvl8pPr>
            <a:lvl9pPr indent="-635000" lvl="8" marL="4114800">
              <a:spcBef>
                <a:spcPts val="8500"/>
              </a:spcBef>
              <a:spcAft>
                <a:spcPts val="8500"/>
              </a:spcAft>
              <a:buSzPts val="6400"/>
              <a:buChar char="■"/>
              <a:defRPr sz="6400"/>
            </a:lvl9pPr>
          </a:lstStyle>
          <a:p/>
        </p:txBody>
      </p:sp>
      <p:sp>
        <p:nvSpPr>
          <p:cNvPr id="24" name="Shape 24"/>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1496160" y="2848160"/>
            <a:ext cx="40899000" cy="3665400"/>
          </a:xfrm>
          <a:prstGeom prst="rect">
            <a:avLst/>
          </a:prstGeom>
        </p:spPr>
        <p:txBody>
          <a:bodyPr anchorCtr="0" anchor="t" bIns="487600" lIns="487600" spcFirstLastPara="1" rIns="487600" wrap="square" tIns="48760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7" name="Shape 27"/>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1496160" y="3555840"/>
            <a:ext cx="13478400" cy="4836600"/>
          </a:xfrm>
          <a:prstGeom prst="rect">
            <a:avLst/>
          </a:prstGeom>
        </p:spPr>
        <p:txBody>
          <a:bodyPr anchorCtr="0" anchor="b" bIns="487600" lIns="487600" spcFirstLastPara="1" rIns="487600" wrap="square" tIns="48760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0" name="Shape 30"/>
          <p:cNvSpPr txBox="1"/>
          <p:nvPr>
            <p:ph idx="1" type="body"/>
          </p:nvPr>
        </p:nvSpPr>
        <p:spPr>
          <a:xfrm>
            <a:off x="1496160" y="8893440"/>
            <a:ext cx="13478400" cy="20348100"/>
          </a:xfrm>
          <a:prstGeom prst="rect">
            <a:avLst/>
          </a:prstGeom>
        </p:spPr>
        <p:txBody>
          <a:bodyPr anchorCtr="0" anchor="t" bIns="487600" lIns="487600" spcFirstLastPara="1" rIns="487600" wrap="square" tIns="487600"/>
          <a:lstStyle>
            <a:lvl1pPr indent="-635000" lvl="0" marL="457200">
              <a:spcBef>
                <a:spcPts val="0"/>
              </a:spcBef>
              <a:spcAft>
                <a:spcPts val="0"/>
              </a:spcAft>
              <a:buSzPts val="6400"/>
              <a:buChar char="●"/>
              <a:defRPr sz="6400"/>
            </a:lvl1pPr>
            <a:lvl2pPr indent="-635000" lvl="1" marL="914400">
              <a:spcBef>
                <a:spcPts val="8500"/>
              </a:spcBef>
              <a:spcAft>
                <a:spcPts val="0"/>
              </a:spcAft>
              <a:buSzPts val="6400"/>
              <a:buChar char="○"/>
              <a:defRPr sz="6400"/>
            </a:lvl2pPr>
            <a:lvl3pPr indent="-635000" lvl="2" marL="1371600">
              <a:spcBef>
                <a:spcPts val="8500"/>
              </a:spcBef>
              <a:spcAft>
                <a:spcPts val="0"/>
              </a:spcAft>
              <a:buSzPts val="6400"/>
              <a:buChar char="■"/>
              <a:defRPr sz="6400"/>
            </a:lvl3pPr>
            <a:lvl4pPr indent="-635000" lvl="3" marL="1828800">
              <a:spcBef>
                <a:spcPts val="8500"/>
              </a:spcBef>
              <a:spcAft>
                <a:spcPts val="0"/>
              </a:spcAft>
              <a:buSzPts val="6400"/>
              <a:buChar char="●"/>
              <a:defRPr sz="6400"/>
            </a:lvl4pPr>
            <a:lvl5pPr indent="-635000" lvl="4" marL="2286000">
              <a:spcBef>
                <a:spcPts val="8500"/>
              </a:spcBef>
              <a:spcAft>
                <a:spcPts val="0"/>
              </a:spcAft>
              <a:buSzPts val="6400"/>
              <a:buChar char="○"/>
              <a:defRPr sz="6400"/>
            </a:lvl5pPr>
            <a:lvl6pPr indent="-635000" lvl="5" marL="2743200">
              <a:spcBef>
                <a:spcPts val="8500"/>
              </a:spcBef>
              <a:spcAft>
                <a:spcPts val="0"/>
              </a:spcAft>
              <a:buSzPts val="6400"/>
              <a:buChar char="■"/>
              <a:defRPr sz="6400"/>
            </a:lvl6pPr>
            <a:lvl7pPr indent="-635000" lvl="6" marL="3200400">
              <a:spcBef>
                <a:spcPts val="8500"/>
              </a:spcBef>
              <a:spcAft>
                <a:spcPts val="0"/>
              </a:spcAft>
              <a:buSzPts val="6400"/>
              <a:buChar char="●"/>
              <a:defRPr sz="6400"/>
            </a:lvl7pPr>
            <a:lvl8pPr indent="-635000" lvl="7" marL="3657600">
              <a:spcBef>
                <a:spcPts val="8500"/>
              </a:spcBef>
              <a:spcAft>
                <a:spcPts val="0"/>
              </a:spcAft>
              <a:buSzPts val="6400"/>
              <a:buChar char="○"/>
              <a:defRPr sz="6400"/>
            </a:lvl8pPr>
            <a:lvl9pPr indent="-635000" lvl="8" marL="4114800">
              <a:spcBef>
                <a:spcPts val="8500"/>
              </a:spcBef>
              <a:spcAft>
                <a:spcPts val="8500"/>
              </a:spcAft>
              <a:buSzPts val="6400"/>
              <a:buChar char="■"/>
              <a:defRPr sz="6400"/>
            </a:lvl9pPr>
          </a:lstStyle>
          <a:p/>
        </p:txBody>
      </p:sp>
      <p:sp>
        <p:nvSpPr>
          <p:cNvPr id="31" name="Shape 31"/>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2353200" y="2880960"/>
            <a:ext cx="30565500" cy="26181000"/>
          </a:xfrm>
          <a:prstGeom prst="rect">
            <a:avLst/>
          </a:prstGeom>
        </p:spPr>
        <p:txBody>
          <a:bodyPr anchorCtr="0" anchor="ctr" bIns="487600" lIns="487600" spcFirstLastPara="1" rIns="487600" wrap="square" tIns="487600"/>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p:txBody>
      </p:sp>
      <p:sp>
        <p:nvSpPr>
          <p:cNvPr id="34" name="Shape 34"/>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21945600" y="-800"/>
            <a:ext cx="21945600" cy="32918400"/>
          </a:xfrm>
          <a:prstGeom prst="rect">
            <a:avLst/>
          </a:prstGeom>
          <a:solidFill>
            <a:schemeClr val="lt2"/>
          </a:solidFill>
          <a:ln>
            <a:noFill/>
          </a:ln>
        </p:spPr>
        <p:txBody>
          <a:bodyPr anchorCtr="0" anchor="ctr" bIns="487600" lIns="487600" spcFirstLastPara="1" rIns="487600" wrap="square" tIns="487600">
            <a:noAutofit/>
          </a:bodyPr>
          <a:lstStyle/>
          <a:p>
            <a:pPr indent="0" lvl="0" marL="0">
              <a:spcBef>
                <a:spcPts val="0"/>
              </a:spcBef>
              <a:spcAft>
                <a:spcPts val="0"/>
              </a:spcAft>
              <a:buNone/>
            </a:pPr>
            <a:r>
              <a:t/>
            </a:r>
            <a:endParaRPr/>
          </a:p>
        </p:txBody>
      </p:sp>
      <p:sp>
        <p:nvSpPr>
          <p:cNvPr id="37" name="Shape 37"/>
          <p:cNvSpPr txBox="1"/>
          <p:nvPr>
            <p:ph type="title"/>
          </p:nvPr>
        </p:nvSpPr>
        <p:spPr>
          <a:xfrm>
            <a:off x="1274400" y="7892320"/>
            <a:ext cx="19416900" cy="9486600"/>
          </a:xfrm>
          <a:prstGeom prst="rect">
            <a:avLst/>
          </a:prstGeom>
        </p:spPr>
        <p:txBody>
          <a:bodyPr anchorCtr="0" anchor="b" bIns="487600" lIns="487600" spcFirstLastPara="1" rIns="487600" wrap="square" tIns="487600"/>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p:txBody>
      </p:sp>
      <p:sp>
        <p:nvSpPr>
          <p:cNvPr id="38" name="Shape 38"/>
          <p:cNvSpPr txBox="1"/>
          <p:nvPr>
            <p:ph idx="1" type="subTitle"/>
          </p:nvPr>
        </p:nvSpPr>
        <p:spPr>
          <a:xfrm>
            <a:off x="1274400" y="17939680"/>
            <a:ext cx="19416900" cy="7904700"/>
          </a:xfrm>
          <a:prstGeom prst="rect">
            <a:avLst/>
          </a:prstGeom>
        </p:spPr>
        <p:txBody>
          <a:bodyPr anchorCtr="0" anchor="t" bIns="487600" lIns="487600" spcFirstLastPara="1" rIns="487600" wrap="square" tIns="487600"/>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9" name="Shape 39"/>
          <p:cNvSpPr txBox="1"/>
          <p:nvPr>
            <p:ph idx="2" type="body"/>
          </p:nvPr>
        </p:nvSpPr>
        <p:spPr>
          <a:xfrm>
            <a:off x="23709600" y="4634080"/>
            <a:ext cx="18417600" cy="23648700"/>
          </a:xfrm>
          <a:prstGeom prst="rect">
            <a:avLst/>
          </a:prstGeom>
        </p:spPr>
        <p:txBody>
          <a:bodyPr anchorCtr="0" anchor="ctr" bIns="487600" lIns="487600" spcFirstLastPara="1" rIns="487600" wrap="square" tIns="487600"/>
          <a:lstStyle>
            <a:lvl1pPr indent="-838200" lvl="0" marL="457200">
              <a:spcBef>
                <a:spcPts val="0"/>
              </a:spcBef>
              <a:spcAft>
                <a:spcPts val="0"/>
              </a:spcAft>
              <a:buSzPts val="9600"/>
              <a:buChar char="●"/>
              <a:defRPr/>
            </a:lvl1pPr>
            <a:lvl2pPr indent="-704850" lvl="1" marL="914400">
              <a:spcBef>
                <a:spcPts val="8500"/>
              </a:spcBef>
              <a:spcAft>
                <a:spcPts val="0"/>
              </a:spcAft>
              <a:buSzPts val="7500"/>
              <a:buChar char="○"/>
              <a:defRPr/>
            </a:lvl2pPr>
            <a:lvl3pPr indent="-704850" lvl="2" marL="1371600">
              <a:spcBef>
                <a:spcPts val="8500"/>
              </a:spcBef>
              <a:spcAft>
                <a:spcPts val="0"/>
              </a:spcAft>
              <a:buSzPts val="7500"/>
              <a:buChar char="■"/>
              <a:defRPr/>
            </a:lvl3pPr>
            <a:lvl4pPr indent="-704850" lvl="3" marL="1828800">
              <a:spcBef>
                <a:spcPts val="8500"/>
              </a:spcBef>
              <a:spcAft>
                <a:spcPts val="0"/>
              </a:spcAft>
              <a:buSzPts val="7500"/>
              <a:buChar char="●"/>
              <a:defRPr/>
            </a:lvl4pPr>
            <a:lvl5pPr indent="-704850" lvl="4" marL="2286000">
              <a:spcBef>
                <a:spcPts val="8500"/>
              </a:spcBef>
              <a:spcAft>
                <a:spcPts val="0"/>
              </a:spcAft>
              <a:buSzPts val="7500"/>
              <a:buChar char="○"/>
              <a:defRPr/>
            </a:lvl5pPr>
            <a:lvl6pPr indent="-704850" lvl="5" marL="2743200">
              <a:spcBef>
                <a:spcPts val="8500"/>
              </a:spcBef>
              <a:spcAft>
                <a:spcPts val="0"/>
              </a:spcAft>
              <a:buSzPts val="7500"/>
              <a:buChar char="■"/>
              <a:defRPr/>
            </a:lvl6pPr>
            <a:lvl7pPr indent="-704850" lvl="6" marL="3200400">
              <a:spcBef>
                <a:spcPts val="8500"/>
              </a:spcBef>
              <a:spcAft>
                <a:spcPts val="0"/>
              </a:spcAft>
              <a:buSzPts val="7500"/>
              <a:buChar char="●"/>
              <a:defRPr/>
            </a:lvl7pPr>
            <a:lvl8pPr indent="-704850" lvl="7" marL="3657600">
              <a:spcBef>
                <a:spcPts val="8500"/>
              </a:spcBef>
              <a:spcAft>
                <a:spcPts val="0"/>
              </a:spcAft>
              <a:buSzPts val="7500"/>
              <a:buChar char="○"/>
              <a:defRPr/>
            </a:lvl8pPr>
            <a:lvl9pPr indent="-704850" lvl="8" marL="4114800">
              <a:spcBef>
                <a:spcPts val="8500"/>
              </a:spcBef>
              <a:spcAft>
                <a:spcPts val="8500"/>
              </a:spcAft>
              <a:buSzPts val="7500"/>
              <a:buChar char="■"/>
              <a:defRPr/>
            </a:lvl9pPr>
          </a:lstStyle>
          <a:p/>
        </p:txBody>
      </p:sp>
      <p:sp>
        <p:nvSpPr>
          <p:cNvPr id="40" name="Shape 40"/>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1496160" y="27075680"/>
            <a:ext cx="28794300" cy="3872700"/>
          </a:xfrm>
          <a:prstGeom prst="rect">
            <a:avLst/>
          </a:prstGeom>
        </p:spPr>
        <p:txBody>
          <a:bodyPr anchorCtr="0" anchor="ctr" bIns="487600" lIns="487600" spcFirstLastPara="1" rIns="487600" wrap="square" tIns="487600"/>
          <a:lstStyle>
            <a:lvl1pPr indent="-228600" lvl="0" marL="457200">
              <a:lnSpc>
                <a:spcPct val="100000"/>
              </a:lnSpc>
              <a:spcBef>
                <a:spcPts val="0"/>
              </a:spcBef>
              <a:spcAft>
                <a:spcPts val="0"/>
              </a:spcAft>
              <a:buSzPts val="9600"/>
              <a:buNone/>
              <a:defRPr/>
            </a:lvl1pPr>
          </a:lstStyle>
          <a:p/>
        </p:txBody>
      </p:sp>
      <p:sp>
        <p:nvSpPr>
          <p:cNvPr id="43" name="Shape 43"/>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496160" y="2848160"/>
            <a:ext cx="40899000" cy="3665400"/>
          </a:xfrm>
          <a:prstGeom prst="rect">
            <a:avLst/>
          </a:prstGeom>
          <a:noFill/>
          <a:ln>
            <a:noFill/>
          </a:ln>
        </p:spPr>
        <p:txBody>
          <a:bodyPr anchorCtr="0" anchor="t" bIns="487600" lIns="487600" spcFirstLastPara="1" rIns="487600" wrap="square" tIns="487600"/>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p:txBody>
      </p:sp>
      <p:sp>
        <p:nvSpPr>
          <p:cNvPr id="7" name="Shape 7"/>
          <p:cNvSpPr txBox="1"/>
          <p:nvPr>
            <p:ph idx="1" type="body"/>
          </p:nvPr>
        </p:nvSpPr>
        <p:spPr>
          <a:xfrm>
            <a:off x="1496160" y="7375840"/>
            <a:ext cx="40899000" cy="21864900"/>
          </a:xfrm>
          <a:prstGeom prst="rect">
            <a:avLst/>
          </a:prstGeom>
          <a:noFill/>
          <a:ln>
            <a:noFill/>
          </a:ln>
        </p:spPr>
        <p:txBody>
          <a:bodyPr anchorCtr="0" anchor="t" bIns="487600" lIns="487600" spcFirstLastPara="1" rIns="487600" wrap="square" tIns="487600"/>
          <a:lstStyle>
            <a:lvl1pPr indent="-838200" lvl="0" marL="457200">
              <a:lnSpc>
                <a:spcPct val="115000"/>
              </a:lnSpc>
              <a:spcBef>
                <a:spcPts val="0"/>
              </a:spcBef>
              <a:spcAft>
                <a:spcPts val="0"/>
              </a:spcAft>
              <a:buClr>
                <a:schemeClr val="dk2"/>
              </a:buClr>
              <a:buSzPts val="9600"/>
              <a:buChar char="●"/>
              <a:defRPr sz="9600">
                <a:solidFill>
                  <a:schemeClr val="dk2"/>
                </a:solidFill>
              </a:defRPr>
            </a:lvl1pPr>
            <a:lvl2pPr indent="-704850" lvl="1" marL="914400">
              <a:lnSpc>
                <a:spcPct val="115000"/>
              </a:lnSpc>
              <a:spcBef>
                <a:spcPts val="8500"/>
              </a:spcBef>
              <a:spcAft>
                <a:spcPts val="0"/>
              </a:spcAft>
              <a:buClr>
                <a:schemeClr val="dk2"/>
              </a:buClr>
              <a:buSzPts val="7500"/>
              <a:buChar char="○"/>
              <a:defRPr sz="7500">
                <a:solidFill>
                  <a:schemeClr val="dk2"/>
                </a:solidFill>
              </a:defRPr>
            </a:lvl2pPr>
            <a:lvl3pPr indent="-704850" lvl="2" marL="1371600">
              <a:lnSpc>
                <a:spcPct val="115000"/>
              </a:lnSpc>
              <a:spcBef>
                <a:spcPts val="8500"/>
              </a:spcBef>
              <a:spcAft>
                <a:spcPts val="0"/>
              </a:spcAft>
              <a:buClr>
                <a:schemeClr val="dk2"/>
              </a:buClr>
              <a:buSzPts val="7500"/>
              <a:buChar char="■"/>
              <a:defRPr sz="7500">
                <a:solidFill>
                  <a:schemeClr val="dk2"/>
                </a:solidFill>
              </a:defRPr>
            </a:lvl3pPr>
            <a:lvl4pPr indent="-704850" lvl="3" marL="1828800">
              <a:lnSpc>
                <a:spcPct val="115000"/>
              </a:lnSpc>
              <a:spcBef>
                <a:spcPts val="8500"/>
              </a:spcBef>
              <a:spcAft>
                <a:spcPts val="0"/>
              </a:spcAft>
              <a:buClr>
                <a:schemeClr val="dk2"/>
              </a:buClr>
              <a:buSzPts val="7500"/>
              <a:buChar char="●"/>
              <a:defRPr sz="7500">
                <a:solidFill>
                  <a:schemeClr val="dk2"/>
                </a:solidFill>
              </a:defRPr>
            </a:lvl4pPr>
            <a:lvl5pPr indent="-704850" lvl="4" marL="2286000">
              <a:lnSpc>
                <a:spcPct val="115000"/>
              </a:lnSpc>
              <a:spcBef>
                <a:spcPts val="8500"/>
              </a:spcBef>
              <a:spcAft>
                <a:spcPts val="0"/>
              </a:spcAft>
              <a:buClr>
                <a:schemeClr val="dk2"/>
              </a:buClr>
              <a:buSzPts val="7500"/>
              <a:buChar char="○"/>
              <a:defRPr sz="7500">
                <a:solidFill>
                  <a:schemeClr val="dk2"/>
                </a:solidFill>
              </a:defRPr>
            </a:lvl5pPr>
            <a:lvl6pPr indent="-704850" lvl="5" marL="2743200">
              <a:lnSpc>
                <a:spcPct val="115000"/>
              </a:lnSpc>
              <a:spcBef>
                <a:spcPts val="8500"/>
              </a:spcBef>
              <a:spcAft>
                <a:spcPts val="0"/>
              </a:spcAft>
              <a:buClr>
                <a:schemeClr val="dk2"/>
              </a:buClr>
              <a:buSzPts val="7500"/>
              <a:buChar char="■"/>
              <a:defRPr sz="7500">
                <a:solidFill>
                  <a:schemeClr val="dk2"/>
                </a:solidFill>
              </a:defRPr>
            </a:lvl6pPr>
            <a:lvl7pPr indent="-704850" lvl="6" marL="3200400">
              <a:lnSpc>
                <a:spcPct val="115000"/>
              </a:lnSpc>
              <a:spcBef>
                <a:spcPts val="8500"/>
              </a:spcBef>
              <a:spcAft>
                <a:spcPts val="0"/>
              </a:spcAft>
              <a:buClr>
                <a:schemeClr val="dk2"/>
              </a:buClr>
              <a:buSzPts val="7500"/>
              <a:buChar char="●"/>
              <a:defRPr sz="7500">
                <a:solidFill>
                  <a:schemeClr val="dk2"/>
                </a:solidFill>
              </a:defRPr>
            </a:lvl7pPr>
            <a:lvl8pPr indent="-704850" lvl="7" marL="3657600">
              <a:lnSpc>
                <a:spcPct val="115000"/>
              </a:lnSpc>
              <a:spcBef>
                <a:spcPts val="8500"/>
              </a:spcBef>
              <a:spcAft>
                <a:spcPts val="0"/>
              </a:spcAft>
              <a:buClr>
                <a:schemeClr val="dk2"/>
              </a:buClr>
              <a:buSzPts val="7500"/>
              <a:buChar char="○"/>
              <a:defRPr sz="7500">
                <a:solidFill>
                  <a:schemeClr val="dk2"/>
                </a:solidFill>
              </a:defRPr>
            </a:lvl8pPr>
            <a:lvl9pPr indent="-704850" lvl="8" marL="4114800">
              <a:lnSpc>
                <a:spcPct val="115000"/>
              </a:lnSpc>
              <a:spcBef>
                <a:spcPts val="8500"/>
              </a:spcBef>
              <a:spcAft>
                <a:spcPts val="8500"/>
              </a:spcAft>
              <a:buClr>
                <a:schemeClr val="dk2"/>
              </a:buClr>
              <a:buSzPts val="7500"/>
              <a:buChar char="■"/>
              <a:defRPr sz="7500">
                <a:solidFill>
                  <a:schemeClr val="dk2"/>
                </a:solidFill>
              </a:defRPr>
            </a:lvl9pPr>
          </a:lstStyle>
          <a:p/>
        </p:txBody>
      </p:sp>
      <p:sp>
        <p:nvSpPr>
          <p:cNvPr id="8" name="Shape 8"/>
          <p:cNvSpPr txBox="1"/>
          <p:nvPr>
            <p:ph idx="12" type="sldNum"/>
          </p:nvPr>
        </p:nvSpPr>
        <p:spPr>
          <a:xfrm>
            <a:off x="40667798" y="29844588"/>
            <a:ext cx="2633700" cy="2519100"/>
          </a:xfrm>
          <a:prstGeom prst="rect">
            <a:avLst/>
          </a:prstGeom>
          <a:noFill/>
          <a:ln>
            <a:noFill/>
          </a:ln>
        </p:spPr>
        <p:txBody>
          <a:bodyPr anchorCtr="0" anchor="ctr" bIns="487600" lIns="487600" spcFirstLastPara="1" rIns="487600" wrap="square" tIns="487600">
            <a:no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2194560" y="1318262"/>
            <a:ext cx="39502081" cy="54864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Clr>
                <a:schemeClr val="dk1"/>
              </a:buClr>
              <a:buSzPts val="23100"/>
              <a:buFont typeface="Calibri"/>
              <a:buNone/>
              <a:defRPr b="0" i="0" sz="23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Shape 52"/>
          <p:cNvSpPr txBox="1"/>
          <p:nvPr>
            <p:ph idx="1" type="body"/>
          </p:nvPr>
        </p:nvSpPr>
        <p:spPr>
          <a:xfrm>
            <a:off x="2194560" y="7680963"/>
            <a:ext cx="39502081" cy="21724621"/>
          </a:xfrm>
          <a:prstGeom prst="rect">
            <a:avLst/>
          </a:prstGeom>
          <a:noFill/>
          <a:ln>
            <a:noFill/>
          </a:ln>
        </p:spPr>
        <p:txBody>
          <a:bodyPr anchorCtr="0" anchor="t" bIns="240350" lIns="480700" spcFirstLastPara="1" rIns="480700" wrap="square" tIns="240350"/>
          <a:lstStyle>
            <a:lvl1pPr indent="-1295400" lvl="0" marL="457200" marR="0" rtl="0" algn="l">
              <a:spcBef>
                <a:spcPts val="3360"/>
              </a:spcBef>
              <a:spcAft>
                <a:spcPts val="0"/>
              </a:spcAft>
              <a:buClr>
                <a:schemeClr val="dk1"/>
              </a:buClr>
              <a:buSzPts val="16800"/>
              <a:buFont typeface="Arial"/>
              <a:buChar char="•"/>
              <a:defRPr b="0" i="0" sz="16800" u="none" cap="none" strike="noStrike">
                <a:solidFill>
                  <a:schemeClr val="dk1"/>
                </a:solidFill>
                <a:latin typeface="Calibri"/>
                <a:ea typeface="Calibri"/>
                <a:cs typeface="Calibri"/>
                <a:sym typeface="Calibri"/>
              </a:defRPr>
            </a:lvl1pPr>
            <a:lvl2pPr indent="-1162050" lvl="1" marL="914400" marR="0" rtl="0" algn="l">
              <a:spcBef>
                <a:spcPts val="2940"/>
              </a:spcBef>
              <a:spcAft>
                <a:spcPts val="0"/>
              </a:spcAft>
              <a:buClr>
                <a:schemeClr val="dk1"/>
              </a:buClr>
              <a:buSzPts val="14700"/>
              <a:buFont typeface="Arial"/>
              <a:buChar char="–"/>
              <a:defRPr b="0" i="0" sz="14700" u="none" cap="none" strike="noStrike">
                <a:solidFill>
                  <a:schemeClr val="dk1"/>
                </a:solidFill>
                <a:latin typeface="Calibri"/>
                <a:ea typeface="Calibri"/>
                <a:cs typeface="Calibri"/>
                <a:sym typeface="Calibri"/>
              </a:defRPr>
            </a:lvl2pPr>
            <a:lvl3pPr indent="-1028700" lvl="2" marL="1371600" marR="0" rtl="0" algn="l">
              <a:spcBef>
                <a:spcPts val="2520"/>
              </a:spcBef>
              <a:spcAft>
                <a:spcPts val="0"/>
              </a:spcAft>
              <a:buClr>
                <a:schemeClr val="dk1"/>
              </a:buClr>
              <a:buSzPts val="12600"/>
              <a:buFont typeface="Arial"/>
              <a:buChar char="•"/>
              <a:defRPr b="0" i="0" sz="12600" u="none" cap="none" strike="noStrike">
                <a:solidFill>
                  <a:schemeClr val="dk1"/>
                </a:solidFill>
                <a:latin typeface="Calibri"/>
                <a:ea typeface="Calibri"/>
                <a:cs typeface="Calibri"/>
                <a:sym typeface="Calibri"/>
              </a:defRPr>
            </a:lvl3pPr>
            <a:lvl4pPr indent="-895350" lvl="3" marL="1828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4pPr>
            <a:lvl5pPr indent="-895350" lvl="4" marL="22860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5pPr>
            <a:lvl6pPr indent="-895350" lvl="5" marL="27432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6pPr>
            <a:lvl7pPr indent="-895350" lvl="6" marL="32004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7pPr>
            <a:lvl8pPr indent="-895350" lvl="7" marL="36576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8pPr>
            <a:lvl9pPr indent="-895350" lvl="8" marL="4114800" marR="0" rtl="0" algn="l">
              <a:spcBef>
                <a:spcPts val="2100"/>
              </a:spcBef>
              <a:spcAft>
                <a:spcPts val="0"/>
              </a:spcAft>
              <a:buClr>
                <a:schemeClr val="dk1"/>
              </a:buClr>
              <a:buSzPts val="10500"/>
              <a:buFont typeface="Arial"/>
              <a:buChar char="•"/>
              <a:defRPr b="0" i="0" sz="105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2194560" y="30510481"/>
            <a:ext cx="10241280" cy="1752600"/>
          </a:xfrm>
          <a:prstGeom prst="rect">
            <a:avLst/>
          </a:prstGeom>
          <a:noFill/>
          <a:ln>
            <a:noFill/>
          </a:ln>
        </p:spPr>
        <p:txBody>
          <a:bodyPr anchorCtr="0" anchor="ctr" bIns="240350" lIns="480700" spcFirstLastPara="1" rIns="480700" wrap="square" tIns="240350"/>
          <a:lstStyle>
            <a:lvl1pPr lvl="0" marR="0" rtl="0" algn="l">
              <a:spcBef>
                <a:spcPts val="0"/>
              </a:spcBef>
              <a:spcAft>
                <a:spcPts val="0"/>
              </a:spcAft>
              <a:buSzPts val="1400"/>
              <a:buNone/>
              <a:defRPr b="0" i="0" sz="6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14996159" y="30510481"/>
            <a:ext cx="13898880" cy="1752600"/>
          </a:xfrm>
          <a:prstGeom prst="rect">
            <a:avLst/>
          </a:prstGeom>
          <a:noFill/>
          <a:ln>
            <a:noFill/>
          </a:ln>
        </p:spPr>
        <p:txBody>
          <a:bodyPr anchorCtr="0" anchor="ctr" bIns="240350" lIns="480700" spcFirstLastPara="1" rIns="480700" wrap="square" tIns="240350"/>
          <a:lstStyle>
            <a:lvl1pPr lvl="0" marR="0" rtl="0" algn="ctr">
              <a:spcBef>
                <a:spcPts val="0"/>
              </a:spcBef>
              <a:spcAft>
                <a:spcPts val="0"/>
              </a:spcAft>
              <a:buSzPts val="1400"/>
              <a:buNone/>
              <a:defRPr b="0" i="0" sz="6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5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31455359" y="30510481"/>
            <a:ext cx="10241280" cy="1752600"/>
          </a:xfrm>
          <a:prstGeom prst="rect">
            <a:avLst/>
          </a:prstGeom>
          <a:noFill/>
          <a:ln>
            <a:noFill/>
          </a:ln>
        </p:spPr>
        <p:txBody>
          <a:bodyPr anchorCtr="0" anchor="ctr" bIns="240350" lIns="480700" spcFirstLastPara="1" rIns="480700" wrap="square" tIns="240350">
            <a:noAutofit/>
          </a:bodyPr>
          <a:lstStyle>
            <a:lvl1pPr indent="0" lvl="0" marL="0" marR="0" rtl="0" algn="r">
              <a:spcBef>
                <a:spcPts val="0"/>
              </a:spcBef>
              <a:buNone/>
              <a:defRPr b="0" i="0" sz="6300" u="none" cap="none" strike="noStrike">
                <a:solidFill>
                  <a:srgbClr val="888888"/>
                </a:solidFill>
                <a:latin typeface="Calibri"/>
                <a:ea typeface="Calibri"/>
                <a:cs typeface="Calibri"/>
                <a:sym typeface="Calibri"/>
              </a:defRPr>
            </a:lvl1pPr>
            <a:lvl2pPr indent="0" lvl="1" marL="0" marR="0" rtl="0" algn="r">
              <a:spcBef>
                <a:spcPts val="0"/>
              </a:spcBef>
              <a:buNone/>
              <a:defRPr b="0" i="0" sz="6300" u="none" cap="none" strike="noStrike">
                <a:solidFill>
                  <a:srgbClr val="888888"/>
                </a:solidFill>
                <a:latin typeface="Calibri"/>
                <a:ea typeface="Calibri"/>
                <a:cs typeface="Calibri"/>
                <a:sym typeface="Calibri"/>
              </a:defRPr>
            </a:lvl2pPr>
            <a:lvl3pPr indent="0" lvl="2" marL="0" marR="0" rtl="0" algn="r">
              <a:spcBef>
                <a:spcPts val="0"/>
              </a:spcBef>
              <a:buNone/>
              <a:defRPr b="0" i="0" sz="6300" u="none" cap="none" strike="noStrike">
                <a:solidFill>
                  <a:srgbClr val="888888"/>
                </a:solidFill>
                <a:latin typeface="Calibri"/>
                <a:ea typeface="Calibri"/>
                <a:cs typeface="Calibri"/>
                <a:sym typeface="Calibri"/>
              </a:defRPr>
            </a:lvl3pPr>
            <a:lvl4pPr indent="0" lvl="3" marL="0" marR="0" rtl="0" algn="r">
              <a:spcBef>
                <a:spcPts val="0"/>
              </a:spcBef>
              <a:buNone/>
              <a:defRPr b="0" i="0" sz="6300" u="none" cap="none" strike="noStrike">
                <a:solidFill>
                  <a:srgbClr val="888888"/>
                </a:solidFill>
                <a:latin typeface="Calibri"/>
                <a:ea typeface="Calibri"/>
                <a:cs typeface="Calibri"/>
                <a:sym typeface="Calibri"/>
              </a:defRPr>
            </a:lvl4pPr>
            <a:lvl5pPr indent="0" lvl="4" marL="0" marR="0" rtl="0" algn="r">
              <a:spcBef>
                <a:spcPts val="0"/>
              </a:spcBef>
              <a:buNone/>
              <a:defRPr b="0" i="0" sz="6300" u="none" cap="none" strike="noStrike">
                <a:solidFill>
                  <a:srgbClr val="888888"/>
                </a:solidFill>
                <a:latin typeface="Calibri"/>
                <a:ea typeface="Calibri"/>
                <a:cs typeface="Calibri"/>
                <a:sym typeface="Calibri"/>
              </a:defRPr>
            </a:lvl5pPr>
            <a:lvl6pPr indent="0" lvl="5" marL="0" marR="0" rtl="0" algn="r">
              <a:spcBef>
                <a:spcPts val="0"/>
              </a:spcBef>
              <a:buNone/>
              <a:defRPr b="0" i="0" sz="6300" u="none" cap="none" strike="noStrike">
                <a:solidFill>
                  <a:srgbClr val="888888"/>
                </a:solidFill>
                <a:latin typeface="Calibri"/>
                <a:ea typeface="Calibri"/>
                <a:cs typeface="Calibri"/>
                <a:sym typeface="Calibri"/>
              </a:defRPr>
            </a:lvl6pPr>
            <a:lvl7pPr indent="0" lvl="6" marL="0" marR="0" rtl="0" algn="r">
              <a:spcBef>
                <a:spcPts val="0"/>
              </a:spcBef>
              <a:buNone/>
              <a:defRPr b="0" i="0" sz="6300" u="none" cap="none" strike="noStrike">
                <a:solidFill>
                  <a:srgbClr val="888888"/>
                </a:solidFill>
                <a:latin typeface="Calibri"/>
                <a:ea typeface="Calibri"/>
                <a:cs typeface="Calibri"/>
                <a:sym typeface="Calibri"/>
              </a:defRPr>
            </a:lvl7pPr>
            <a:lvl8pPr indent="0" lvl="7" marL="0" marR="0" rtl="0" algn="r">
              <a:spcBef>
                <a:spcPts val="0"/>
              </a:spcBef>
              <a:buNone/>
              <a:defRPr b="0" i="0" sz="6300" u="none" cap="none" strike="noStrike">
                <a:solidFill>
                  <a:srgbClr val="888888"/>
                </a:solidFill>
                <a:latin typeface="Calibri"/>
                <a:ea typeface="Calibri"/>
                <a:cs typeface="Calibri"/>
                <a:sym typeface="Calibri"/>
              </a:defRPr>
            </a:lvl8pPr>
            <a:lvl9pPr indent="0" lvl="8" marL="0" marR="0" rtl="0" algn="r">
              <a:spcBef>
                <a:spcPts val="0"/>
              </a:spcBef>
              <a:buNone/>
              <a:defRPr b="0" i="0" sz="63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4.png"/><Relationship Id="rId13" Type="http://schemas.openxmlformats.org/officeDocument/2006/relationships/image" Target="../media/image6.png"/><Relationship Id="rId12"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1.png"/><Relationship Id="rId15" Type="http://schemas.openxmlformats.org/officeDocument/2006/relationships/image" Target="../media/image11.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2.png"/><Relationship Id="rId5" Type="http://schemas.openxmlformats.org/officeDocument/2006/relationships/hyperlink" Target="http://wiki.ros.org/ardrone_autonomy" TargetMode="External"/><Relationship Id="rId6" Type="http://schemas.openxmlformats.org/officeDocument/2006/relationships/hyperlink" Target="https://vision.in.tum.de/research/vslam/lsdslam" TargetMode="External"/><Relationship Id="rId7" Type="http://schemas.openxmlformats.org/officeDocument/2006/relationships/hyperlink" Target="http://wiki.ros.org/tum_ardrone" TargetMode="External"/><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p:nvPr/>
        </p:nvSpPr>
        <p:spPr>
          <a:xfrm>
            <a:off x="13142850" y="16948275"/>
            <a:ext cx="17605500" cy="15396000"/>
          </a:xfrm>
          <a:prstGeom prst="rect">
            <a:avLst/>
          </a:prstGeom>
          <a:noFill/>
          <a:ln cap="flat" cmpd="sng" w="38100">
            <a:solidFill>
              <a:srgbClr val="1737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500">
              <a:solidFill>
                <a:schemeClr val="lt1"/>
              </a:solidFill>
              <a:latin typeface="Calibri"/>
              <a:ea typeface="Calibri"/>
              <a:cs typeface="Calibri"/>
              <a:sym typeface="Calibri"/>
            </a:endParaRPr>
          </a:p>
        </p:txBody>
      </p:sp>
      <p:sp>
        <p:nvSpPr>
          <p:cNvPr id="130" name="Shape 130"/>
          <p:cNvSpPr/>
          <p:nvPr/>
        </p:nvSpPr>
        <p:spPr>
          <a:xfrm>
            <a:off x="13115600" y="6548725"/>
            <a:ext cx="17605500" cy="10237200"/>
          </a:xfrm>
          <a:prstGeom prst="rect">
            <a:avLst/>
          </a:prstGeom>
          <a:noFill/>
          <a:ln cap="flat" cmpd="sng" w="38100">
            <a:solidFill>
              <a:srgbClr val="1737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500">
              <a:solidFill>
                <a:schemeClr val="lt1"/>
              </a:solidFill>
              <a:latin typeface="Calibri"/>
              <a:ea typeface="Calibri"/>
              <a:cs typeface="Calibri"/>
              <a:sym typeface="Calibri"/>
            </a:endParaRPr>
          </a:p>
        </p:txBody>
      </p:sp>
      <p:sp>
        <p:nvSpPr>
          <p:cNvPr id="131" name="Shape 131"/>
          <p:cNvSpPr/>
          <p:nvPr/>
        </p:nvSpPr>
        <p:spPr>
          <a:xfrm>
            <a:off x="0" y="3"/>
            <a:ext cx="43891199" cy="6203875"/>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500" u="none" cap="none" strike="noStrike">
              <a:solidFill>
                <a:schemeClr val="lt1"/>
              </a:solidFill>
              <a:latin typeface="Calibri"/>
              <a:ea typeface="Calibri"/>
              <a:cs typeface="Calibri"/>
              <a:sym typeface="Calibri"/>
            </a:endParaRPr>
          </a:p>
        </p:txBody>
      </p:sp>
      <p:sp>
        <p:nvSpPr>
          <p:cNvPr id="132" name="Shape 132"/>
          <p:cNvSpPr txBox="1"/>
          <p:nvPr/>
        </p:nvSpPr>
        <p:spPr>
          <a:xfrm>
            <a:off x="11120826" y="464800"/>
            <a:ext cx="22798200" cy="2800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8800"/>
              <a:buFont typeface="Arial"/>
              <a:buNone/>
            </a:pPr>
            <a:r>
              <a:rPr b="1" lang="en" sz="8800">
                <a:solidFill>
                  <a:schemeClr val="lt1"/>
                </a:solidFill>
              </a:rPr>
              <a:t>3D Visual SLAM and Path Planning </a:t>
            </a:r>
            <a:endParaRPr b="1" sz="8800">
              <a:solidFill>
                <a:schemeClr val="lt1"/>
              </a:solidFill>
            </a:endParaRPr>
          </a:p>
          <a:p>
            <a:pPr indent="0" lvl="0" marL="0" marR="0" rtl="0" algn="ctr">
              <a:spcBef>
                <a:spcPts val="0"/>
              </a:spcBef>
              <a:spcAft>
                <a:spcPts val="0"/>
              </a:spcAft>
              <a:buClr>
                <a:schemeClr val="lt1"/>
              </a:buClr>
              <a:buSzPts val="8800"/>
              <a:buFont typeface="Arial"/>
              <a:buNone/>
            </a:pPr>
            <a:r>
              <a:rPr b="1" lang="en" sz="8800">
                <a:solidFill>
                  <a:schemeClr val="lt1"/>
                </a:solidFill>
              </a:rPr>
              <a:t>using AR Drone</a:t>
            </a:r>
            <a:endParaRPr/>
          </a:p>
          <a:p>
            <a:pPr indent="0" lvl="0" marL="0" marR="0" rtl="0" algn="ctr">
              <a:spcBef>
                <a:spcPts val="0"/>
              </a:spcBef>
              <a:spcAft>
                <a:spcPts val="0"/>
              </a:spcAft>
              <a:buClr>
                <a:schemeClr val="dk1"/>
              </a:buClr>
              <a:buSzPts val="8800"/>
              <a:buFont typeface="Calibri"/>
              <a:buNone/>
            </a:pPr>
            <a:r>
              <a:t/>
            </a:r>
            <a:endParaRPr b="1" i="0" sz="8800" u="none" cap="none" strike="noStrike">
              <a:solidFill>
                <a:schemeClr val="lt1"/>
              </a:solidFill>
              <a:latin typeface="Arial"/>
              <a:ea typeface="Arial"/>
              <a:cs typeface="Arial"/>
              <a:sym typeface="Arial"/>
            </a:endParaRPr>
          </a:p>
        </p:txBody>
      </p:sp>
      <p:sp>
        <p:nvSpPr>
          <p:cNvPr id="133" name="Shape 133"/>
          <p:cNvSpPr txBox="1"/>
          <p:nvPr/>
        </p:nvSpPr>
        <p:spPr>
          <a:xfrm>
            <a:off x="9753274" y="3093955"/>
            <a:ext cx="25228500" cy="1224000"/>
          </a:xfrm>
          <a:prstGeom prst="rect">
            <a:avLst/>
          </a:prstGeom>
          <a:noFill/>
          <a:ln>
            <a:noFill/>
          </a:ln>
        </p:spPr>
        <p:txBody>
          <a:bodyPr anchorCtr="0" anchor="ctr" bIns="240350" lIns="480700" spcFirstLastPara="1" rIns="480700" wrap="square" tIns="240350">
            <a:noAutofit/>
          </a:bodyPr>
          <a:lstStyle/>
          <a:p>
            <a:pPr indent="0" lvl="0" marL="0" marR="0" rtl="0" algn="ctr">
              <a:spcBef>
                <a:spcPts val="0"/>
              </a:spcBef>
              <a:spcAft>
                <a:spcPts val="0"/>
              </a:spcAft>
              <a:buNone/>
            </a:pPr>
            <a:r>
              <a:rPr lang="en" sz="4800">
                <a:solidFill>
                  <a:srgbClr val="FFFFFF"/>
                </a:solidFill>
              </a:rPr>
              <a:t>Tianyu Song, Huixiang Li, Wenhao Gu</a:t>
            </a:r>
            <a:endParaRPr b="0" i="0" sz="4800" u="none" cap="none" strike="noStrike">
              <a:solidFill>
                <a:srgbClr val="FFFFFF"/>
              </a:solidFill>
              <a:latin typeface="Arial"/>
              <a:ea typeface="Arial"/>
              <a:cs typeface="Arial"/>
              <a:sym typeface="Arial"/>
            </a:endParaRPr>
          </a:p>
        </p:txBody>
      </p:sp>
      <p:sp>
        <p:nvSpPr>
          <p:cNvPr id="134" name="Shape 134"/>
          <p:cNvSpPr txBox="1"/>
          <p:nvPr/>
        </p:nvSpPr>
        <p:spPr>
          <a:xfrm>
            <a:off x="-84399" y="4460638"/>
            <a:ext cx="43891200" cy="1292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3900" u="none" cap="none" strike="noStrike">
                <a:solidFill>
                  <a:srgbClr val="FFFFFF"/>
                </a:solidFill>
                <a:latin typeface="Arial"/>
                <a:ea typeface="Arial"/>
                <a:cs typeface="Arial"/>
                <a:sym typeface="Arial"/>
              </a:rPr>
              <a:t>530.707 Robot Systems Programming Independent Class Project </a:t>
            </a:r>
            <a:endParaRPr/>
          </a:p>
          <a:p>
            <a:pPr indent="0" lvl="0" marL="0" marR="0" rtl="0" algn="ctr">
              <a:spcBef>
                <a:spcPts val="0"/>
              </a:spcBef>
              <a:spcAft>
                <a:spcPts val="0"/>
              </a:spcAft>
              <a:buNone/>
            </a:pPr>
            <a:r>
              <a:rPr b="0" i="0" lang="en" sz="3900" u="none" cap="none" strike="noStrike">
                <a:solidFill>
                  <a:srgbClr val="FFFFFF"/>
                </a:solidFill>
                <a:latin typeface="Arial"/>
                <a:ea typeface="Arial"/>
                <a:cs typeface="Arial"/>
                <a:sym typeface="Arial"/>
              </a:rPr>
              <a:t>Johns Hopkins University | Whiting School of Engineering | Baltimore, MD</a:t>
            </a:r>
            <a:endParaRPr/>
          </a:p>
        </p:txBody>
      </p:sp>
      <p:sp>
        <p:nvSpPr>
          <p:cNvPr id="135" name="Shape 135"/>
          <p:cNvSpPr txBox="1"/>
          <p:nvPr/>
        </p:nvSpPr>
        <p:spPr>
          <a:xfrm>
            <a:off x="566058" y="7743880"/>
            <a:ext cx="12159300" cy="66480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Clr>
                <a:schemeClr val="dk1"/>
              </a:buClr>
              <a:buSzPts val="1100"/>
              <a:buFont typeface="Arial"/>
              <a:buNone/>
            </a:pPr>
            <a:r>
              <a:rPr lang="en" sz="2400">
                <a:solidFill>
                  <a:schemeClr val="dk1"/>
                </a:solidFill>
              </a:rPr>
              <a:t>This project focuses on a fusion of monocular vision and IMU to robustly track the position of an AR drone using LSD-SLAM (Large-Scale Direct Monocular SLAM) algorithm. The system consists of a low-cost commercial drone and a remote control unit to computationally afford the SLAM algorithms using a distributed node system based on ROS (Robot Operating System). Upon finishing this project, it is expected that we are able to reconstruct the 3D environment around AR drone and localize the drone. </a:t>
            </a:r>
            <a:endParaRPr sz="2400" u="sng">
              <a:solidFill>
                <a:schemeClr val="dk1"/>
              </a:solidFill>
            </a:endParaRPr>
          </a:p>
          <a:p>
            <a:pPr indent="0" lvl="0" marL="0" rtl="0">
              <a:lnSpc>
                <a:spcPct val="115000"/>
              </a:lnSpc>
              <a:spcBef>
                <a:spcPts val="1000"/>
              </a:spcBef>
              <a:spcAft>
                <a:spcPts val="0"/>
              </a:spcAft>
              <a:buClr>
                <a:schemeClr val="dk1"/>
              </a:buClr>
              <a:buSzPts val="1100"/>
              <a:buFont typeface="Arial"/>
              <a:buNone/>
            </a:pPr>
            <a:r>
              <a:rPr lang="en" sz="2400">
                <a:solidFill>
                  <a:schemeClr val="dk1"/>
                </a:solidFill>
              </a:rPr>
              <a:t>Simultaneous Localization and Mapping (SLAM) for Unmanned Aerial Vehicles (UAVs) in the context of rescue and/or recognition navigation tasks in indoor environments has been a hot topic for several years.</a:t>
            </a:r>
            <a:endParaRPr sz="2400">
              <a:solidFill>
                <a:schemeClr val="dk1"/>
              </a:solidFill>
            </a:endParaRPr>
          </a:p>
          <a:p>
            <a:pPr indent="0" lvl="0" marL="0" rtl="0">
              <a:lnSpc>
                <a:spcPct val="115000"/>
              </a:lnSpc>
              <a:spcBef>
                <a:spcPts val="1000"/>
              </a:spcBef>
              <a:spcAft>
                <a:spcPts val="0"/>
              </a:spcAft>
              <a:buClr>
                <a:schemeClr val="dk1"/>
              </a:buClr>
              <a:buSzPts val="1100"/>
              <a:buFont typeface="Arial"/>
              <a:buNone/>
            </a:pPr>
            <a:r>
              <a:rPr lang="en" sz="2400">
                <a:solidFill>
                  <a:schemeClr val="dk1"/>
                </a:solidFill>
              </a:rPr>
              <a:t>LSD-SLAM is a novel, direct monocular SLAM technique developed by TUM: Instead of using keypoints, it directly operates on image intensities both for tracking and mapping. The camera is tracked using direct image alignment, while geometry is estimated in the form of semi-dense depth maps, obtained by filtering over many pixel-wise stereo comparisons. </a:t>
            </a:r>
            <a:endParaRPr b="1" i="1" sz="2400">
              <a:solidFill>
                <a:srgbClr val="333333"/>
              </a:solidFill>
              <a:highlight>
                <a:srgbClr val="FFFFFF"/>
              </a:highlight>
            </a:endParaRPr>
          </a:p>
          <a:p>
            <a:pPr indent="0" lvl="0" marL="0" marR="0" rtl="0" algn="l">
              <a:spcBef>
                <a:spcPts val="1000"/>
              </a:spcBef>
              <a:spcAft>
                <a:spcPts val="0"/>
              </a:spcAft>
              <a:buNone/>
            </a:pPr>
            <a:r>
              <a:t/>
            </a:r>
            <a:endParaRPr sz="2400">
              <a:solidFill>
                <a:schemeClr val="dk1"/>
              </a:solidFill>
              <a:latin typeface="Calibri"/>
              <a:ea typeface="Calibri"/>
              <a:cs typeface="Calibri"/>
              <a:sym typeface="Calibri"/>
            </a:endParaRPr>
          </a:p>
        </p:txBody>
      </p:sp>
      <p:sp>
        <p:nvSpPr>
          <p:cNvPr id="136" name="Shape 136"/>
          <p:cNvSpPr/>
          <p:nvPr/>
        </p:nvSpPr>
        <p:spPr>
          <a:xfrm>
            <a:off x="718450" y="15492499"/>
            <a:ext cx="12159300" cy="3154200"/>
          </a:xfrm>
          <a:prstGeom prst="rect">
            <a:avLst/>
          </a:prstGeom>
          <a:noFill/>
          <a:ln>
            <a:noFill/>
          </a:ln>
        </p:spPr>
        <p:txBody>
          <a:bodyPr anchorCtr="0" anchor="t" bIns="130600" lIns="130600" spcFirstLastPara="1" rIns="130600" wrap="square" tIns="130600">
            <a:noAutofit/>
          </a:bodyPr>
          <a:lstStyle/>
          <a:p>
            <a:pPr indent="0" lvl="0" marL="0" marR="0" rtl="0" algn="l">
              <a:lnSpc>
                <a:spcPct val="115000"/>
              </a:lnSpc>
              <a:spcBef>
                <a:spcPts val="0"/>
              </a:spcBef>
              <a:spcAft>
                <a:spcPts val="0"/>
              </a:spcAft>
              <a:buClr>
                <a:schemeClr val="dk1"/>
              </a:buClr>
              <a:buSzPts val="2400"/>
              <a:buFont typeface="Arial"/>
              <a:buNone/>
            </a:pPr>
            <a:r>
              <a:rPr b="0" lang="en" sz="2400" u="none">
                <a:solidFill>
                  <a:schemeClr val="dk1"/>
                </a:solidFill>
                <a:latin typeface="Arial"/>
                <a:ea typeface="Arial"/>
                <a:cs typeface="Arial"/>
                <a:sym typeface="Arial"/>
              </a:rPr>
              <a:t>Existing available hardware employed by this project include the following:</a:t>
            </a:r>
            <a:endParaRPr sz="2400"/>
          </a:p>
          <a:p>
            <a:pPr indent="-381000" lvl="0" marL="457200" rtl="0">
              <a:lnSpc>
                <a:spcPct val="115000"/>
              </a:lnSpc>
              <a:spcBef>
                <a:spcPts val="0"/>
              </a:spcBef>
              <a:spcAft>
                <a:spcPts val="0"/>
              </a:spcAft>
              <a:buClr>
                <a:schemeClr val="dk1"/>
              </a:buClr>
              <a:buSzPts val="2400"/>
              <a:buChar char="●"/>
            </a:pPr>
            <a:r>
              <a:rPr lang="en" sz="2400">
                <a:solidFill>
                  <a:schemeClr val="dk1"/>
                </a:solidFill>
              </a:rPr>
              <a:t>Laptops with ROS Kinetic and Ubuntu 16.04 installed</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 sz="2400">
                <a:solidFill>
                  <a:schemeClr val="dk1"/>
                </a:solidFill>
              </a:rPr>
              <a:t>AR Drone: a low cost quadrotor developed by Parrot</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 sz="2400">
                <a:solidFill>
                  <a:schemeClr val="dk1"/>
                </a:solidFill>
              </a:rPr>
              <a:t>Logitech Joystick: a low cost multi purpose joystick for </a:t>
            </a:r>
            <a:r>
              <a:rPr lang="en" sz="2400">
                <a:solidFill>
                  <a:schemeClr val="dk1"/>
                </a:solidFill>
              </a:rPr>
              <a:t>teleporated control of</a:t>
            </a:r>
            <a:r>
              <a:rPr lang="en" sz="2400">
                <a:solidFill>
                  <a:schemeClr val="dk1"/>
                </a:solidFill>
              </a:rPr>
              <a:t> the drone</a:t>
            </a:r>
            <a:endParaRPr b="0" sz="2400" u="none">
              <a:solidFill>
                <a:schemeClr val="dk1"/>
              </a:solidFill>
              <a:latin typeface="Arial"/>
              <a:ea typeface="Arial"/>
              <a:cs typeface="Arial"/>
              <a:sym typeface="Arial"/>
            </a:endParaRPr>
          </a:p>
        </p:txBody>
      </p:sp>
      <p:sp>
        <p:nvSpPr>
          <p:cNvPr id="137" name="Shape 137"/>
          <p:cNvSpPr/>
          <p:nvPr/>
        </p:nvSpPr>
        <p:spPr>
          <a:xfrm>
            <a:off x="566058" y="6719759"/>
            <a:ext cx="12159297" cy="8128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latin typeface="Arial"/>
                <a:ea typeface="Arial"/>
                <a:cs typeface="Arial"/>
                <a:sym typeface="Arial"/>
              </a:rPr>
              <a:t>Introduction</a:t>
            </a:r>
            <a:endParaRPr/>
          </a:p>
        </p:txBody>
      </p:sp>
      <p:sp>
        <p:nvSpPr>
          <p:cNvPr id="138" name="Shape 138"/>
          <p:cNvSpPr txBox="1"/>
          <p:nvPr/>
        </p:nvSpPr>
        <p:spPr>
          <a:xfrm>
            <a:off x="13615941" y="30573138"/>
            <a:ext cx="8208000" cy="95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400">
                <a:solidFill>
                  <a:schemeClr val="dk1"/>
                </a:solidFill>
                <a:latin typeface="Arial"/>
                <a:ea typeface="Arial"/>
                <a:cs typeface="Arial"/>
                <a:sym typeface="Arial"/>
              </a:rPr>
              <a:t>Figure </a:t>
            </a:r>
            <a:r>
              <a:rPr b="1" lang="en" sz="2400">
                <a:solidFill>
                  <a:schemeClr val="dk1"/>
                </a:solidFill>
              </a:rPr>
              <a:t>4 - Point cloud generated by LSD-SLAM</a:t>
            </a:r>
            <a:endParaRPr sz="2400">
              <a:solidFill>
                <a:schemeClr val="dk1"/>
              </a:solidFill>
              <a:latin typeface="Arial"/>
              <a:ea typeface="Arial"/>
              <a:cs typeface="Arial"/>
              <a:sym typeface="Arial"/>
            </a:endParaRPr>
          </a:p>
        </p:txBody>
      </p:sp>
      <p:sp>
        <p:nvSpPr>
          <p:cNvPr id="139" name="Shape 139"/>
          <p:cNvSpPr txBox="1"/>
          <p:nvPr/>
        </p:nvSpPr>
        <p:spPr>
          <a:xfrm>
            <a:off x="19515913" y="15435234"/>
            <a:ext cx="5953500" cy="812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chemeClr val="dk1"/>
                </a:solidFill>
              </a:rPr>
              <a:t>Figure 2 - Simulation in Gazebo</a:t>
            </a:r>
            <a:endParaRPr sz="2400"/>
          </a:p>
        </p:txBody>
      </p:sp>
      <p:pic>
        <p:nvPicPr>
          <p:cNvPr descr="whiting.logo.large.horizontal.white.eps" id="140" name="Shape 140"/>
          <p:cNvPicPr preferRelativeResize="0"/>
          <p:nvPr/>
        </p:nvPicPr>
        <p:blipFill rotWithShape="1">
          <a:blip r:embed="rId3">
            <a:alphaModFix/>
          </a:blip>
          <a:srcRect b="0" l="0" r="0" t="0"/>
          <a:stretch/>
        </p:blipFill>
        <p:spPr>
          <a:xfrm>
            <a:off x="34784706" y="434800"/>
            <a:ext cx="9106493" cy="3898433"/>
          </a:xfrm>
          <a:prstGeom prst="rect">
            <a:avLst/>
          </a:prstGeom>
          <a:noFill/>
          <a:ln>
            <a:noFill/>
          </a:ln>
        </p:spPr>
      </p:pic>
      <p:pic>
        <p:nvPicPr>
          <p:cNvPr descr="lcsr_cmyk" id="141" name="Shape 141"/>
          <p:cNvPicPr preferRelativeResize="0"/>
          <p:nvPr/>
        </p:nvPicPr>
        <p:blipFill rotWithShape="1">
          <a:blip r:embed="rId4">
            <a:alphaModFix/>
          </a:blip>
          <a:srcRect b="0" l="0" r="0" t="0"/>
          <a:stretch/>
        </p:blipFill>
        <p:spPr>
          <a:xfrm>
            <a:off x="990326" y="857635"/>
            <a:ext cx="8029181" cy="3052763"/>
          </a:xfrm>
          <a:prstGeom prst="rect">
            <a:avLst/>
          </a:prstGeom>
          <a:noFill/>
          <a:ln cap="sq" cmpd="sng" w="254000">
            <a:solidFill>
              <a:schemeClr val="lt1"/>
            </a:solidFill>
            <a:prstDash val="solid"/>
            <a:miter lim="800000"/>
            <a:headEnd len="sm" w="sm" type="none"/>
            <a:tailEnd len="sm" w="sm" type="none"/>
          </a:ln>
        </p:spPr>
      </p:pic>
      <p:sp>
        <p:nvSpPr>
          <p:cNvPr id="142" name="Shape 142"/>
          <p:cNvSpPr/>
          <p:nvPr/>
        </p:nvSpPr>
        <p:spPr>
          <a:xfrm>
            <a:off x="718458" y="14428003"/>
            <a:ext cx="12159300" cy="8127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latin typeface="Arial"/>
                <a:ea typeface="Arial"/>
                <a:cs typeface="Arial"/>
                <a:sym typeface="Arial"/>
              </a:rPr>
              <a:t>Hardware and Infrastructure</a:t>
            </a:r>
            <a:endParaRPr sz="5400">
              <a:solidFill>
                <a:schemeClr val="lt1"/>
              </a:solidFill>
              <a:latin typeface="Arial"/>
              <a:ea typeface="Arial"/>
              <a:cs typeface="Arial"/>
              <a:sym typeface="Arial"/>
            </a:endParaRPr>
          </a:p>
        </p:txBody>
      </p:sp>
      <p:sp>
        <p:nvSpPr>
          <p:cNvPr id="143" name="Shape 143"/>
          <p:cNvSpPr txBox="1"/>
          <p:nvPr/>
        </p:nvSpPr>
        <p:spPr>
          <a:xfrm>
            <a:off x="31292250" y="7743875"/>
            <a:ext cx="12159300" cy="68916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 sz="2400">
                <a:solidFill>
                  <a:schemeClr val="dk1"/>
                </a:solidFill>
              </a:rPr>
              <a:t>Exis</a:t>
            </a:r>
            <a:r>
              <a:rPr lang="en" sz="2400">
                <a:solidFill>
                  <a:schemeClr val="dk1"/>
                </a:solidFill>
              </a:rPr>
              <a:t>ting available software employed by this project include the following:</a:t>
            </a:r>
            <a:endParaRPr/>
          </a:p>
          <a:p>
            <a:pPr indent="-342900" lvl="0" marL="342900" marR="0" rtl="0" algn="just">
              <a:lnSpc>
                <a:spcPct val="115000"/>
              </a:lnSpc>
              <a:spcBef>
                <a:spcPts val="0"/>
              </a:spcBef>
              <a:spcAft>
                <a:spcPts val="0"/>
              </a:spcAft>
              <a:buClr>
                <a:srgbClr val="000000"/>
              </a:buClr>
              <a:buSzPts val="2400"/>
              <a:buFont typeface="Calibri"/>
              <a:buAutoNum type="arabicPeriod"/>
            </a:pPr>
            <a:r>
              <a:rPr lang="en" sz="2400"/>
              <a:t>Ardrone_autonomy: ROS</a:t>
            </a:r>
            <a:r>
              <a:rPr lang="en" sz="2400">
                <a:highlight>
                  <a:srgbClr val="FCFCFC"/>
                </a:highlight>
              </a:rPr>
              <a:t> driver for </a:t>
            </a:r>
            <a:r>
              <a:rPr lang="en" sz="2400"/>
              <a:t>Parrot AR-Drone</a:t>
            </a:r>
            <a:r>
              <a:rPr lang="en" sz="2400">
                <a:highlight>
                  <a:srgbClr val="FCFCFC"/>
                </a:highlight>
              </a:rPr>
              <a:t> 1.0 &amp; 2.0 quadrotor. </a:t>
            </a:r>
            <a:r>
              <a:rPr lang="en" sz="2400" u="sng">
                <a:solidFill>
                  <a:schemeClr val="hlink"/>
                </a:solidFill>
                <a:hlinkClick r:id="rId5"/>
              </a:rPr>
              <a:t>http://wiki.ros.org/ardrone_autonomy</a:t>
            </a:r>
            <a:endParaRPr sz="2400"/>
          </a:p>
          <a:p>
            <a:pPr indent="-342900" lvl="0" marL="342900" marR="0" rtl="0" algn="just">
              <a:lnSpc>
                <a:spcPct val="115000"/>
              </a:lnSpc>
              <a:spcBef>
                <a:spcPts val="0"/>
              </a:spcBef>
              <a:spcAft>
                <a:spcPts val="0"/>
              </a:spcAft>
              <a:buClr>
                <a:srgbClr val="000000"/>
              </a:buClr>
              <a:buSzPts val="2400"/>
              <a:buFont typeface="Calibri"/>
              <a:buAutoNum type="arabicPeriod"/>
            </a:pPr>
            <a:r>
              <a:rPr lang="en" sz="2400"/>
              <a:t>LSD_SLAM: </a:t>
            </a:r>
            <a:r>
              <a:rPr lang="en" sz="2400">
                <a:highlight>
                  <a:srgbClr val="FFFFFF"/>
                </a:highlight>
              </a:rPr>
              <a:t>It is a novel approach to real-time monocular SLAM. It is fully direct (i.e. does not use keypoints / features) and creates large-scale, semi-dense maps in real-time on a laptop.   </a:t>
            </a:r>
            <a:r>
              <a:rPr lang="en" sz="2400" u="sng">
                <a:solidFill>
                  <a:schemeClr val="hlink"/>
                </a:solidFill>
                <a:hlinkClick r:id="rId6"/>
              </a:rPr>
              <a:t>https://vision.in.tum.de/research/vslam/lsdslam</a:t>
            </a:r>
            <a:endParaRPr sz="2400"/>
          </a:p>
          <a:p>
            <a:pPr indent="-342900" lvl="0" marL="342900" marR="0" rtl="0" algn="just">
              <a:lnSpc>
                <a:spcPct val="115000"/>
              </a:lnSpc>
              <a:spcBef>
                <a:spcPts val="0"/>
              </a:spcBef>
              <a:spcAft>
                <a:spcPts val="0"/>
              </a:spcAft>
              <a:buClr>
                <a:srgbClr val="000000"/>
              </a:buClr>
              <a:buSzPts val="2400"/>
              <a:buFont typeface="Calibri"/>
              <a:buAutoNum type="arabicPeriod"/>
            </a:pPr>
            <a:r>
              <a:rPr lang="en" sz="2400"/>
              <a:t>Tum_ardrone: </a:t>
            </a:r>
            <a:r>
              <a:rPr lang="en" sz="2400">
                <a:highlight>
                  <a:srgbClr val="FFFFFF"/>
                </a:highlight>
              </a:rPr>
              <a:t>It consists of three components: a monocular SLAM system, an extended Kalman filter for data fusion and state estimation and a PID controller to generate steering commands.</a:t>
            </a:r>
            <a:r>
              <a:rPr lang="en" sz="2400"/>
              <a:t>    </a:t>
            </a:r>
            <a:r>
              <a:rPr lang="en" sz="2400" u="sng">
                <a:solidFill>
                  <a:schemeClr val="hlink"/>
                </a:solidFill>
                <a:hlinkClick r:id="rId7"/>
              </a:rPr>
              <a:t>http://wiki.ros.org/tum_ardrone</a:t>
            </a:r>
            <a:endParaRPr sz="2400">
              <a:solidFill>
                <a:schemeClr val="dk1"/>
              </a:solidFill>
            </a:endParaRPr>
          </a:p>
          <a:p>
            <a:pPr indent="0" lvl="0" marL="0" marR="0" rtl="0" algn="just">
              <a:lnSpc>
                <a:spcPct val="115000"/>
              </a:lnSpc>
              <a:spcBef>
                <a:spcPts val="0"/>
              </a:spcBef>
              <a:spcAft>
                <a:spcPts val="0"/>
              </a:spcAft>
              <a:buNone/>
            </a:pPr>
            <a:r>
              <a:t/>
            </a:r>
            <a:endParaRPr sz="2400">
              <a:solidFill>
                <a:schemeClr val="dk1"/>
              </a:solidFill>
            </a:endParaRPr>
          </a:p>
          <a:p>
            <a:pPr indent="0" lvl="0" marL="0" marR="0" rtl="0" algn="just">
              <a:lnSpc>
                <a:spcPct val="115000"/>
              </a:lnSpc>
              <a:spcBef>
                <a:spcPts val="1000"/>
              </a:spcBef>
              <a:spcAft>
                <a:spcPts val="0"/>
              </a:spcAft>
              <a:buNone/>
            </a:pPr>
            <a:r>
              <a:rPr lang="en" sz="2400">
                <a:solidFill>
                  <a:schemeClr val="dk1"/>
                </a:solidFill>
              </a:rPr>
              <a:t>New software that we designed and coded for this project include the following:</a:t>
            </a:r>
            <a:endParaRPr/>
          </a:p>
          <a:p>
            <a:pPr indent="-342900" lvl="0" marL="342900" rtl="0" algn="just">
              <a:lnSpc>
                <a:spcPct val="115000"/>
              </a:lnSpc>
              <a:spcBef>
                <a:spcPts val="0"/>
              </a:spcBef>
              <a:spcAft>
                <a:spcPts val="0"/>
              </a:spcAft>
              <a:buClr>
                <a:schemeClr val="dk1"/>
              </a:buClr>
              <a:buSzPts val="2400"/>
              <a:buFont typeface="Arial"/>
              <a:buAutoNum type="arabicPeriod"/>
            </a:pPr>
            <a:r>
              <a:rPr lang="en" sz="2400">
                <a:solidFill>
                  <a:schemeClr val="dk1"/>
                </a:solidFill>
              </a:rPr>
              <a:t>Cvg_sim_gazebo: Gazebo simulation for real scenario.</a:t>
            </a:r>
            <a:endParaRPr sz="2400">
              <a:solidFill>
                <a:schemeClr val="dk1"/>
              </a:solidFill>
            </a:endParaRPr>
          </a:p>
          <a:p>
            <a:pPr indent="-342900" lvl="0" marL="342900" rtl="0" algn="just">
              <a:lnSpc>
                <a:spcPct val="115000"/>
              </a:lnSpc>
              <a:spcBef>
                <a:spcPts val="0"/>
              </a:spcBef>
              <a:spcAft>
                <a:spcPts val="0"/>
              </a:spcAft>
              <a:buClr>
                <a:schemeClr val="dk1"/>
              </a:buClr>
              <a:buSzPts val="2400"/>
              <a:buFont typeface="Calibri"/>
              <a:buAutoNum type="arabicPeriod"/>
            </a:pPr>
            <a:r>
              <a:rPr lang="en" sz="2400">
                <a:solidFill>
                  <a:schemeClr val="dk1"/>
                </a:solidFill>
              </a:rPr>
              <a:t>Ardrone_joystick: use Logitech joystick to control the motion of AR Drone.</a:t>
            </a:r>
            <a:endParaRPr sz="2400">
              <a:solidFill>
                <a:schemeClr val="dk1"/>
              </a:solidFill>
            </a:endParaRPr>
          </a:p>
          <a:p>
            <a:pPr indent="-342900" lvl="0" marL="342900" rtl="0" algn="just">
              <a:lnSpc>
                <a:spcPct val="115000"/>
              </a:lnSpc>
              <a:spcBef>
                <a:spcPts val="0"/>
              </a:spcBef>
              <a:spcAft>
                <a:spcPts val="0"/>
              </a:spcAft>
              <a:buClr>
                <a:schemeClr val="dk1"/>
              </a:buClr>
              <a:buSzPts val="2400"/>
              <a:buFont typeface="Calibri"/>
              <a:buAutoNum type="arabicPeriod"/>
            </a:pPr>
            <a:r>
              <a:rPr lang="en" sz="2400">
                <a:solidFill>
                  <a:schemeClr val="dk1"/>
                </a:solidFill>
              </a:rPr>
              <a:t>Point_cloud_io: publish point cloud topic generated from LSD-SLAM.</a:t>
            </a:r>
            <a:endParaRPr sz="2400">
              <a:solidFill>
                <a:schemeClr val="dk1"/>
              </a:solidFill>
            </a:endParaRPr>
          </a:p>
          <a:p>
            <a:pPr indent="-342900" lvl="0" marL="342900" rtl="0" algn="just">
              <a:lnSpc>
                <a:spcPct val="115000"/>
              </a:lnSpc>
              <a:spcBef>
                <a:spcPts val="0"/>
              </a:spcBef>
              <a:spcAft>
                <a:spcPts val="0"/>
              </a:spcAft>
              <a:buClr>
                <a:schemeClr val="dk1"/>
              </a:buClr>
              <a:buSzPts val="2400"/>
              <a:buFont typeface="Arial"/>
              <a:buAutoNum type="arabicPeriod"/>
            </a:pPr>
            <a:r>
              <a:rPr lang="en" sz="2400">
                <a:solidFill>
                  <a:schemeClr val="dk1"/>
                </a:solidFill>
              </a:rPr>
              <a:t>Ardrone_moveit: subscribe point cloud topic and convert point cloud data into octomap for visualization and path planning.</a:t>
            </a:r>
            <a:endParaRPr sz="2400">
              <a:solidFill>
                <a:schemeClr val="dk1"/>
              </a:solidFill>
            </a:endParaRPr>
          </a:p>
        </p:txBody>
      </p:sp>
      <p:sp>
        <p:nvSpPr>
          <p:cNvPr id="144" name="Shape 144"/>
          <p:cNvSpPr/>
          <p:nvPr/>
        </p:nvSpPr>
        <p:spPr>
          <a:xfrm>
            <a:off x="31444650" y="18498625"/>
            <a:ext cx="12159300" cy="4714200"/>
          </a:xfrm>
          <a:prstGeom prst="rect">
            <a:avLst/>
          </a:prstGeom>
          <a:noFill/>
          <a:ln>
            <a:noFill/>
          </a:ln>
        </p:spPr>
        <p:txBody>
          <a:bodyPr anchorCtr="0" anchor="t" bIns="130600" lIns="130600" spcFirstLastPara="1" rIns="130600" wrap="square" tIns="130600">
            <a:noAutofit/>
          </a:bodyPr>
          <a:lstStyle/>
          <a:p>
            <a:pPr indent="-285750" lvl="0" marL="285750" rtl="0">
              <a:lnSpc>
                <a:spcPct val="115000"/>
              </a:lnSpc>
              <a:spcBef>
                <a:spcPts val="0"/>
              </a:spcBef>
              <a:spcAft>
                <a:spcPts val="0"/>
              </a:spcAft>
              <a:buClr>
                <a:schemeClr val="dk1"/>
              </a:buClr>
              <a:buSzPts val="2400"/>
              <a:buFont typeface="Arial"/>
              <a:buChar char="•"/>
            </a:pPr>
            <a:r>
              <a:rPr lang="en" sz="2400">
                <a:solidFill>
                  <a:schemeClr val="dk1"/>
                </a:solidFill>
              </a:rPr>
              <a:t>Upgrade Indigo package to Kinetic package and migrate rosbuild file to catkin.</a:t>
            </a:r>
            <a:endParaRPr sz="2400">
              <a:solidFill>
                <a:schemeClr val="dk1"/>
              </a:solidFill>
            </a:endParaRPr>
          </a:p>
          <a:p>
            <a:pPr indent="-285750" lvl="0" marL="285750" rtl="0">
              <a:lnSpc>
                <a:spcPct val="115000"/>
              </a:lnSpc>
              <a:spcBef>
                <a:spcPts val="0"/>
              </a:spcBef>
              <a:spcAft>
                <a:spcPts val="0"/>
              </a:spcAft>
              <a:buClr>
                <a:schemeClr val="dk1"/>
              </a:buClr>
              <a:buSzPts val="2400"/>
              <a:buFont typeface="Arial"/>
              <a:buChar char="•"/>
            </a:pPr>
            <a:r>
              <a:rPr lang="en" sz="2400">
                <a:solidFill>
                  <a:schemeClr val="dk1"/>
                </a:solidFill>
              </a:rPr>
              <a:t>Convert point cloud data to octomap and plug it into MoveIt! for path planning.</a:t>
            </a:r>
            <a:endParaRPr sz="2400">
              <a:solidFill>
                <a:schemeClr val="dk1"/>
              </a:solidFill>
            </a:endParaRPr>
          </a:p>
          <a:p>
            <a:pPr indent="-285750" lvl="0" marL="285750" rtl="0">
              <a:lnSpc>
                <a:spcPct val="115000"/>
              </a:lnSpc>
              <a:spcBef>
                <a:spcPts val="0"/>
              </a:spcBef>
              <a:spcAft>
                <a:spcPts val="0"/>
              </a:spcAft>
              <a:buClr>
                <a:schemeClr val="dk1"/>
              </a:buClr>
              <a:buSzPts val="2400"/>
              <a:buFont typeface="Arial"/>
              <a:buChar char="•"/>
            </a:pPr>
            <a:r>
              <a:rPr lang="en" sz="2400">
                <a:solidFill>
                  <a:schemeClr val="dk1"/>
                </a:solidFill>
              </a:rPr>
              <a:t>For 3D path navigation, using MoveIt! would be better than Move_base. </a:t>
            </a:r>
            <a:r>
              <a:rPr lang="en" sz="2400">
                <a:solidFill>
                  <a:schemeClr val="dk1"/>
                </a:solidFill>
              </a:rPr>
              <a:t>Typically, MoveIt! relies on pre-defined action files and action controller file (.yaml file) for translating the multi DOF  trajectories produced by MoveIt!.</a:t>
            </a:r>
            <a:endParaRPr sz="2400">
              <a:solidFill>
                <a:schemeClr val="dk1"/>
              </a:solidFill>
            </a:endParaRPr>
          </a:p>
          <a:p>
            <a:pPr indent="-285750" lvl="0" marL="285750" rtl="0">
              <a:lnSpc>
                <a:spcPct val="115000"/>
              </a:lnSpc>
              <a:spcBef>
                <a:spcPts val="0"/>
              </a:spcBef>
              <a:spcAft>
                <a:spcPts val="0"/>
              </a:spcAft>
              <a:buClr>
                <a:schemeClr val="dk1"/>
              </a:buClr>
              <a:buSzPts val="2400"/>
              <a:buFont typeface="Arial"/>
              <a:buChar char="•"/>
            </a:pPr>
            <a:r>
              <a:rPr lang="en" sz="2400">
                <a:solidFill>
                  <a:schemeClr val="dk1"/>
                </a:solidFill>
              </a:rPr>
              <a:t>MoveIt! does not have a good support for mobile robot. Therefore, we should treat the quadrotor as a multi DOF joint and use fake joint_states when connecting MoveIt! and the AR Drone.</a:t>
            </a:r>
            <a:endParaRPr sz="2400">
              <a:solidFill>
                <a:schemeClr val="dk1"/>
              </a:solidFill>
            </a:endParaRPr>
          </a:p>
          <a:p>
            <a:pPr indent="-285750" lvl="0" marL="285750" rtl="0">
              <a:lnSpc>
                <a:spcPct val="115000"/>
              </a:lnSpc>
              <a:spcBef>
                <a:spcPts val="0"/>
              </a:spcBef>
              <a:spcAft>
                <a:spcPts val="0"/>
              </a:spcAft>
              <a:buClr>
                <a:schemeClr val="dk1"/>
              </a:buClr>
              <a:buSzPts val="2400"/>
              <a:buFont typeface="Arial"/>
              <a:buChar char="•"/>
            </a:pPr>
            <a:r>
              <a:rPr lang="en" sz="2400">
                <a:solidFill>
                  <a:schemeClr val="dk1"/>
                </a:solidFill>
              </a:rPr>
              <a:t>A server on the quadrotor need to service the move_group client in order to receive control commands output by the move_group node.</a:t>
            </a:r>
            <a:endParaRPr sz="2400">
              <a:solidFill>
                <a:schemeClr val="dk1"/>
              </a:solidFill>
            </a:endParaRPr>
          </a:p>
          <a:p>
            <a:pPr indent="0" lvl="0" marL="0" rtl="0">
              <a:lnSpc>
                <a:spcPct val="115000"/>
              </a:lnSpc>
              <a:spcBef>
                <a:spcPts val="1700"/>
              </a:spcBef>
              <a:spcAft>
                <a:spcPts val="1700"/>
              </a:spcAft>
              <a:buNone/>
            </a:pPr>
            <a:r>
              <a:t/>
            </a:r>
            <a:endParaRPr sz="1800">
              <a:solidFill>
                <a:schemeClr val="dk1"/>
              </a:solidFill>
              <a:latin typeface="Trebuchet MS"/>
              <a:ea typeface="Trebuchet MS"/>
              <a:cs typeface="Trebuchet MS"/>
              <a:sym typeface="Trebuchet MS"/>
            </a:endParaRPr>
          </a:p>
        </p:txBody>
      </p:sp>
      <p:sp>
        <p:nvSpPr>
          <p:cNvPr id="145" name="Shape 145"/>
          <p:cNvSpPr/>
          <p:nvPr/>
        </p:nvSpPr>
        <p:spPr>
          <a:xfrm>
            <a:off x="31292244" y="6719759"/>
            <a:ext cx="12159297" cy="8128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latin typeface="Arial"/>
                <a:ea typeface="Arial"/>
                <a:cs typeface="Arial"/>
                <a:sym typeface="Arial"/>
              </a:rPr>
              <a:t>Software</a:t>
            </a:r>
            <a:endParaRPr sz="5400">
              <a:solidFill>
                <a:schemeClr val="lt1"/>
              </a:solidFill>
              <a:latin typeface="Arial"/>
              <a:ea typeface="Arial"/>
              <a:cs typeface="Arial"/>
              <a:sym typeface="Arial"/>
            </a:endParaRPr>
          </a:p>
        </p:txBody>
      </p:sp>
      <p:sp>
        <p:nvSpPr>
          <p:cNvPr id="146" name="Shape 146"/>
          <p:cNvSpPr/>
          <p:nvPr/>
        </p:nvSpPr>
        <p:spPr>
          <a:xfrm>
            <a:off x="31444644" y="17611428"/>
            <a:ext cx="12159300" cy="8127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latin typeface="Arial"/>
                <a:ea typeface="Arial"/>
                <a:cs typeface="Arial"/>
                <a:sym typeface="Arial"/>
              </a:rPr>
              <a:t>Lessons Learned</a:t>
            </a:r>
            <a:endParaRPr sz="5400">
              <a:solidFill>
                <a:schemeClr val="lt1"/>
              </a:solidFill>
              <a:latin typeface="Arial"/>
              <a:ea typeface="Arial"/>
              <a:cs typeface="Arial"/>
              <a:sym typeface="Arial"/>
            </a:endParaRPr>
          </a:p>
        </p:txBody>
      </p:sp>
      <p:sp>
        <p:nvSpPr>
          <p:cNvPr id="147" name="Shape 147"/>
          <p:cNvSpPr/>
          <p:nvPr/>
        </p:nvSpPr>
        <p:spPr>
          <a:xfrm>
            <a:off x="31444650" y="28364375"/>
            <a:ext cx="12159300" cy="3979800"/>
          </a:xfrm>
          <a:prstGeom prst="rect">
            <a:avLst/>
          </a:prstGeom>
          <a:noFill/>
          <a:ln>
            <a:noFill/>
          </a:ln>
        </p:spPr>
        <p:txBody>
          <a:bodyPr anchorCtr="0" anchor="t" bIns="130600" lIns="130600" spcFirstLastPara="1" rIns="130600" wrap="square" tIns="130600">
            <a:noAutofit/>
          </a:bodyPr>
          <a:lstStyle/>
          <a:p>
            <a:pPr indent="0" lvl="0" marL="0" rtl="0">
              <a:lnSpc>
                <a:spcPct val="115000"/>
              </a:lnSpc>
              <a:spcBef>
                <a:spcPts val="0"/>
              </a:spcBef>
              <a:spcAft>
                <a:spcPts val="0"/>
              </a:spcAft>
              <a:buNone/>
            </a:pPr>
            <a:r>
              <a:rPr lang="en" sz="2400">
                <a:solidFill>
                  <a:schemeClr val="dk1"/>
                </a:solidFill>
              </a:rPr>
              <a:t>[1] J. Engel, T. Schops, and D. Cremers, “Lsd-slam: Large-scale direct monocular slam,” in Computer Vision–ECCV 2014, pp. 834–849, Springer, 2014.</a:t>
            </a:r>
            <a:endParaRPr sz="24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2400">
                <a:solidFill>
                  <a:schemeClr val="dk1"/>
                </a:solidFill>
              </a:rPr>
              <a:t>[2] J. Engel, J. Sturm, and D. Cremers, “Camera-based navigation of a low-cost quadrocopter,” in IROS, 2012.</a:t>
            </a:r>
            <a:endParaRPr sz="2400">
              <a:solidFill>
                <a:schemeClr val="dk1"/>
              </a:solidFill>
            </a:endParaRPr>
          </a:p>
          <a:p>
            <a:pPr indent="0" lvl="0" marL="0" rtl="0">
              <a:lnSpc>
                <a:spcPct val="115000"/>
              </a:lnSpc>
              <a:spcBef>
                <a:spcPts val="0"/>
              </a:spcBef>
              <a:spcAft>
                <a:spcPts val="0"/>
              </a:spcAft>
              <a:buClr>
                <a:srgbClr val="000000"/>
              </a:buClr>
              <a:buSzPts val="1100"/>
              <a:buFont typeface="Arial"/>
              <a:buNone/>
            </a:pPr>
            <a:r>
              <a:t/>
            </a:r>
            <a:endParaRPr sz="2400">
              <a:solidFill>
                <a:schemeClr val="dk1"/>
              </a:solidFill>
            </a:endParaRPr>
          </a:p>
          <a:p>
            <a:pPr indent="-381000" lvl="0" marL="457200" marR="0" rtl="0" algn="just">
              <a:lnSpc>
                <a:spcPct val="115000"/>
              </a:lnSpc>
              <a:spcBef>
                <a:spcPts val="480"/>
              </a:spcBef>
              <a:spcAft>
                <a:spcPts val="0"/>
              </a:spcAft>
              <a:buClr>
                <a:schemeClr val="dk1"/>
              </a:buClr>
              <a:buSzPts val="2400"/>
              <a:buChar char="●"/>
            </a:pPr>
            <a:r>
              <a:rPr lang="en" sz="2400">
                <a:solidFill>
                  <a:schemeClr val="dk1"/>
                </a:solidFill>
              </a:rPr>
              <a:t>Thanks to Dr. Whitcomb for providing us with Hydro Lab to do experiment on AR Drone.</a:t>
            </a:r>
            <a:endParaRPr sz="2400">
              <a:solidFill>
                <a:schemeClr val="dk1"/>
              </a:solidFill>
            </a:endParaRPr>
          </a:p>
          <a:p>
            <a:pPr indent="-381000" lvl="0" marL="457200" marR="0" rtl="0" algn="just">
              <a:lnSpc>
                <a:spcPct val="115000"/>
              </a:lnSpc>
              <a:spcBef>
                <a:spcPts val="0"/>
              </a:spcBef>
              <a:spcAft>
                <a:spcPts val="0"/>
              </a:spcAft>
              <a:buClr>
                <a:schemeClr val="dk1"/>
              </a:buClr>
              <a:buSzPts val="2400"/>
              <a:buChar char="●"/>
            </a:pPr>
            <a:r>
              <a:rPr lang="en" sz="2400">
                <a:solidFill>
                  <a:schemeClr val="dk1"/>
                </a:solidFill>
              </a:rPr>
              <a:t>Thanks to Tyler and Soham for technical assistance.</a:t>
            </a:r>
            <a:endParaRPr b="0" sz="2400" u="none">
              <a:solidFill>
                <a:schemeClr val="dk1"/>
              </a:solidFill>
              <a:latin typeface="Arial"/>
              <a:ea typeface="Arial"/>
              <a:cs typeface="Arial"/>
              <a:sym typeface="Arial"/>
            </a:endParaRPr>
          </a:p>
        </p:txBody>
      </p:sp>
      <p:sp>
        <p:nvSpPr>
          <p:cNvPr id="148" name="Shape 148"/>
          <p:cNvSpPr/>
          <p:nvPr/>
        </p:nvSpPr>
        <p:spPr>
          <a:xfrm>
            <a:off x="31444644" y="27258744"/>
            <a:ext cx="12159300" cy="8127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latin typeface="Arial"/>
                <a:ea typeface="Arial"/>
                <a:cs typeface="Arial"/>
                <a:sym typeface="Arial"/>
              </a:rPr>
              <a:t>References and Acknowledgements </a:t>
            </a:r>
            <a:endParaRPr sz="5400">
              <a:solidFill>
                <a:schemeClr val="lt1"/>
              </a:solidFill>
              <a:latin typeface="Arial"/>
              <a:ea typeface="Arial"/>
              <a:cs typeface="Arial"/>
              <a:sym typeface="Arial"/>
            </a:endParaRPr>
          </a:p>
        </p:txBody>
      </p:sp>
      <p:sp>
        <p:nvSpPr>
          <p:cNvPr descr="https://dscl.lcsr.jhu.edu/wp-content/uploads/2017/11/hw6_RVIZ-EduMip-Screenshot-1024x630.png" id="149" name="Shape 14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500">
              <a:solidFill>
                <a:schemeClr val="dk1"/>
              </a:solidFill>
              <a:latin typeface="Calibri"/>
              <a:ea typeface="Calibri"/>
              <a:cs typeface="Calibri"/>
              <a:sym typeface="Calibri"/>
            </a:endParaRPr>
          </a:p>
        </p:txBody>
      </p:sp>
      <p:sp>
        <p:nvSpPr>
          <p:cNvPr descr="https://dscl.lcsr.jhu.edu/wp-content/uploads/2017/11/hw6_RVIZ-EduMip-Screenshot-1024x630.png" id="150" name="Shape 15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500">
              <a:solidFill>
                <a:schemeClr val="dk1"/>
              </a:solidFill>
              <a:latin typeface="Calibri"/>
              <a:ea typeface="Calibri"/>
              <a:cs typeface="Calibri"/>
              <a:sym typeface="Calibri"/>
            </a:endParaRPr>
          </a:p>
        </p:txBody>
      </p:sp>
      <p:sp>
        <p:nvSpPr>
          <p:cNvPr descr="https://dscl.lcsr.jhu.edu/wp-content/uploads/2017/11/hw6_RVIZ-EduMip-Screenshot.png" id="151" name="Shape 151"/>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500">
              <a:solidFill>
                <a:schemeClr val="dk1"/>
              </a:solidFill>
              <a:latin typeface="Calibri"/>
              <a:ea typeface="Calibri"/>
              <a:cs typeface="Calibri"/>
              <a:sym typeface="Calibri"/>
            </a:endParaRPr>
          </a:p>
        </p:txBody>
      </p:sp>
      <p:pic>
        <p:nvPicPr>
          <p:cNvPr id="152" name="Shape 152"/>
          <p:cNvPicPr preferRelativeResize="0"/>
          <p:nvPr/>
        </p:nvPicPr>
        <p:blipFill>
          <a:blip r:embed="rId8">
            <a:alphaModFix/>
          </a:blip>
          <a:stretch>
            <a:fillRect/>
          </a:stretch>
        </p:blipFill>
        <p:spPr>
          <a:xfrm>
            <a:off x="1267006" y="17631612"/>
            <a:ext cx="4487347" cy="2511975"/>
          </a:xfrm>
          <a:prstGeom prst="rect">
            <a:avLst/>
          </a:prstGeom>
          <a:noFill/>
          <a:ln>
            <a:noFill/>
          </a:ln>
        </p:spPr>
      </p:pic>
      <p:pic>
        <p:nvPicPr>
          <p:cNvPr id="153" name="Shape 153"/>
          <p:cNvPicPr preferRelativeResize="0"/>
          <p:nvPr/>
        </p:nvPicPr>
        <p:blipFill>
          <a:blip r:embed="rId9">
            <a:alphaModFix/>
          </a:blip>
          <a:stretch>
            <a:fillRect/>
          </a:stretch>
        </p:blipFill>
        <p:spPr>
          <a:xfrm>
            <a:off x="8146600" y="17736634"/>
            <a:ext cx="2603975" cy="2301942"/>
          </a:xfrm>
          <a:prstGeom prst="rect">
            <a:avLst/>
          </a:prstGeom>
          <a:noFill/>
          <a:ln>
            <a:noFill/>
          </a:ln>
        </p:spPr>
      </p:pic>
      <p:pic>
        <p:nvPicPr>
          <p:cNvPr id="154" name="Shape 154"/>
          <p:cNvPicPr preferRelativeResize="0"/>
          <p:nvPr/>
        </p:nvPicPr>
        <p:blipFill>
          <a:blip r:embed="rId10">
            <a:alphaModFix/>
          </a:blip>
          <a:stretch>
            <a:fillRect/>
          </a:stretch>
        </p:blipFill>
        <p:spPr>
          <a:xfrm>
            <a:off x="1077100" y="22115075"/>
            <a:ext cx="11137197" cy="9461900"/>
          </a:xfrm>
          <a:prstGeom prst="rect">
            <a:avLst/>
          </a:prstGeom>
          <a:noFill/>
          <a:ln>
            <a:noFill/>
          </a:ln>
        </p:spPr>
      </p:pic>
      <p:pic>
        <p:nvPicPr>
          <p:cNvPr id="155" name="Shape 155"/>
          <p:cNvPicPr preferRelativeResize="0"/>
          <p:nvPr/>
        </p:nvPicPr>
        <p:blipFill>
          <a:blip r:embed="rId11">
            <a:alphaModFix/>
          </a:blip>
          <a:stretch>
            <a:fillRect/>
          </a:stretch>
        </p:blipFill>
        <p:spPr>
          <a:xfrm>
            <a:off x="14177550" y="6784438"/>
            <a:ext cx="15476399" cy="8727000"/>
          </a:xfrm>
          <a:prstGeom prst="rect">
            <a:avLst/>
          </a:prstGeom>
          <a:noFill/>
          <a:ln>
            <a:noFill/>
          </a:ln>
        </p:spPr>
      </p:pic>
      <p:pic>
        <p:nvPicPr>
          <p:cNvPr id="156" name="Shape 156"/>
          <p:cNvPicPr preferRelativeResize="0"/>
          <p:nvPr/>
        </p:nvPicPr>
        <p:blipFill rotWithShape="1">
          <a:blip r:embed="rId12">
            <a:alphaModFix/>
          </a:blip>
          <a:srcRect b="13887" l="9658" r="19734" t="8526"/>
          <a:stretch/>
        </p:blipFill>
        <p:spPr>
          <a:xfrm>
            <a:off x="22280250" y="24421825"/>
            <a:ext cx="8029176" cy="5949325"/>
          </a:xfrm>
          <a:prstGeom prst="rect">
            <a:avLst/>
          </a:prstGeom>
          <a:noFill/>
          <a:ln>
            <a:noFill/>
          </a:ln>
        </p:spPr>
      </p:pic>
      <p:sp>
        <p:nvSpPr>
          <p:cNvPr id="157" name="Shape 157"/>
          <p:cNvSpPr/>
          <p:nvPr/>
        </p:nvSpPr>
        <p:spPr>
          <a:xfrm>
            <a:off x="566058" y="21042103"/>
            <a:ext cx="12159300" cy="8127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rPr>
              <a:t>Program Architecture</a:t>
            </a:r>
            <a:endParaRPr sz="5400">
              <a:solidFill>
                <a:schemeClr val="lt1"/>
              </a:solidFill>
              <a:latin typeface="Arial"/>
              <a:ea typeface="Arial"/>
              <a:cs typeface="Arial"/>
              <a:sym typeface="Arial"/>
            </a:endParaRPr>
          </a:p>
        </p:txBody>
      </p:sp>
      <p:pic>
        <p:nvPicPr>
          <p:cNvPr id="158" name="Shape 158"/>
          <p:cNvPicPr preferRelativeResize="0"/>
          <p:nvPr/>
        </p:nvPicPr>
        <p:blipFill rotWithShape="1">
          <a:blip r:embed="rId13">
            <a:alphaModFix/>
          </a:blip>
          <a:srcRect b="6997" l="14397" r="15711" t="20711"/>
          <a:stretch/>
        </p:blipFill>
        <p:spPr>
          <a:xfrm>
            <a:off x="13538888" y="24421824"/>
            <a:ext cx="8207901" cy="5949326"/>
          </a:xfrm>
          <a:prstGeom prst="rect">
            <a:avLst/>
          </a:prstGeom>
          <a:noFill/>
          <a:ln>
            <a:noFill/>
          </a:ln>
        </p:spPr>
      </p:pic>
      <p:sp>
        <p:nvSpPr>
          <p:cNvPr id="159" name="Shape 159"/>
          <p:cNvSpPr txBox="1"/>
          <p:nvPr/>
        </p:nvSpPr>
        <p:spPr>
          <a:xfrm>
            <a:off x="1948125" y="20153775"/>
            <a:ext cx="3125100" cy="6483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2400">
                <a:solidFill>
                  <a:schemeClr val="dk1"/>
                </a:solidFill>
              </a:rPr>
              <a:t>Parrot </a:t>
            </a:r>
            <a:r>
              <a:rPr lang="en" sz="2400"/>
              <a:t>AR Drone</a:t>
            </a:r>
            <a:endParaRPr sz="2400"/>
          </a:p>
        </p:txBody>
      </p:sp>
      <p:sp>
        <p:nvSpPr>
          <p:cNvPr id="160" name="Shape 160"/>
          <p:cNvSpPr txBox="1"/>
          <p:nvPr/>
        </p:nvSpPr>
        <p:spPr>
          <a:xfrm>
            <a:off x="7886038" y="20153775"/>
            <a:ext cx="3125100" cy="6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Logitech Joystick</a:t>
            </a:r>
            <a:endParaRPr sz="2400"/>
          </a:p>
        </p:txBody>
      </p:sp>
      <p:sp>
        <p:nvSpPr>
          <p:cNvPr id="161" name="Shape 161"/>
          <p:cNvSpPr txBox="1"/>
          <p:nvPr/>
        </p:nvSpPr>
        <p:spPr>
          <a:xfrm>
            <a:off x="22144313" y="30577838"/>
            <a:ext cx="8208000" cy="95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400">
                <a:solidFill>
                  <a:schemeClr val="dk1"/>
                </a:solidFill>
                <a:latin typeface="Arial"/>
                <a:ea typeface="Arial"/>
                <a:cs typeface="Arial"/>
                <a:sym typeface="Arial"/>
              </a:rPr>
              <a:t>Figure </a:t>
            </a:r>
            <a:r>
              <a:rPr b="1" lang="en" sz="2400">
                <a:solidFill>
                  <a:schemeClr val="dk1"/>
                </a:solidFill>
              </a:rPr>
              <a:t>5 - Octomap from point cloud for path planning</a:t>
            </a:r>
            <a:endParaRPr sz="3200">
              <a:solidFill>
                <a:schemeClr val="dk1"/>
              </a:solidFill>
              <a:latin typeface="Arial"/>
              <a:ea typeface="Arial"/>
              <a:cs typeface="Arial"/>
              <a:sym typeface="Arial"/>
            </a:endParaRPr>
          </a:p>
        </p:txBody>
      </p:sp>
      <p:sp>
        <p:nvSpPr>
          <p:cNvPr id="162" name="Shape 162"/>
          <p:cNvSpPr/>
          <p:nvPr/>
        </p:nvSpPr>
        <p:spPr>
          <a:xfrm>
            <a:off x="31444644" y="23837803"/>
            <a:ext cx="12159300" cy="812700"/>
          </a:xfrm>
          <a:prstGeom prst="rect">
            <a:avLst/>
          </a:prstGeom>
          <a:solidFill>
            <a:srgbClr val="002D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5400">
                <a:solidFill>
                  <a:schemeClr val="lt1"/>
                </a:solidFill>
              </a:rPr>
              <a:t>Future work</a:t>
            </a:r>
            <a:endParaRPr sz="5400">
              <a:solidFill>
                <a:schemeClr val="lt1"/>
              </a:solidFill>
              <a:latin typeface="Arial"/>
              <a:ea typeface="Arial"/>
              <a:cs typeface="Arial"/>
              <a:sym typeface="Arial"/>
            </a:endParaRPr>
          </a:p>
        </p:txBody>
      </p:sp>
      <p:pic>
        <p:nvPicPr>
          <p:cNvPr id="163" name="Shape 163"/>
          <p:cNvPicPr preferRelativeResize="0"/>
          <p:nvPr/>
        </p:nvPicPr>
        <p:blipFill rotWithShape="1">
          <a:blip r:embed="rId14">
            <a:alphaModFix/>
          </a:blip>
          <a:srcRect b="2581" l="0" r="576" t="17983"/>
          <a:stretch/>
        </p:blipFill>
        <p:spPr>
          <a:xfrm>
            <a:off x="13547150" y="17304813"/>
            <a:ext cx="16795214" cy="6067425"/>
          </a:xfrm>
          <a:prstGeom prst="rect">
            <a:avLst/>
          </a:prstGeom>
          <a:noFill/>
          <a:ln cap="flat" cmpd="sng" w="38100">
            <a:solidFill>
              <a:srgbClr val="17375E"/>
            </a:solidFill>
            <a:prstDash val="solid"/>
            <a:round/>
            <a:headEnd len="sm" w="sm" type="none"/>
            <a:tailEnd len="sm" w="sm" type="none"/>
          </a:ln>
        </p:spPr>
      </p:pic>
      <p:pic>
        <p:nvPicPr>
          <p:cNvPr id="164" name="Shape 164"/>
          <p:cNvPicPr preferRelativeResize="0"/>
          <p:nvPr/>
        </p:nvPicPr>
        <p:blipFill rotWithShape="1">
          <a:blip r:embed="rId15">
            <a:alphaModFix/>
          </a:blip>
          <a:srcRect b="54324" l="18652" r="36778" t="5689"/>
          <a:stretch/>
        </p:blipFill>
        <p:spPr>
          <a:xfrm>
            <a:off x="21733600" y="17861563"/>
            <a:ext cx="8608777" cy="5403000"/>
          </a:xfrm>
          <a:prstGeom prst="rect">
            <a:avLst/>
          </a:prstGeom>
          <a:noFill/>
          <a:ln>
            <a:noFill/>
          </a:ln>
        </p:spPr>
      </p:pic>
      <p:sp>
        <p:nvSpPr>
          <p:cNvPr id="165" name="Shape 165"/>
          <p:cNvSpPr txBox="1"/>
          <p:nvPr/>
        </p:nvSpPr>
        <p:spPr>
          <a:xfrm>
            <a:off x="14588400" y="23080063"/>
            <a:ext cx="14714400" cy="17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Figure 3 - Generating point cloud (right) from monocular camera (left)</a:t>
            </a:r>
            <a:endParaRPr b="1" sz="2400"/>
          </a:p>
          <a:p>
            <a:pPr indent="0" lvl="0" marL="0" algn="ctr">
              <a:spcBef>
                <a:spcPts val="0"/>
              </a:spcBef>
              <a:spcAft>
                <a:spcPts val="0"/>
              </a:spcAft>
              <a:buNone/>
            </a:pPr>
            <a:r>
              <a:t/>
            </a:r>
            <a:endParaRPr sz="2400"/>
          </a:p>
        </p:txBody>
      </p:sp>
      <p:sp>
        <p:nvSpPr>
          <p:cNvPr id="166" name="Shape 166"/>
          <p:cNvSpPr/>
          <p:nvPr/>
        </p:nvSpPr>
        <p:spPr>
          <a:xfrm>
            <a:off x="31444650" y="24921300"/>
            <a:ext cx="12159300" cy="2039400"/>
          </a:xfrm>
          <a:prstGeom prst="rect">
            <a:avLst/>
          </a:prstGeom>
          <a:noFill/>
          <a:ln>
            <a:noFill/>
          </a:ln>
        </p:spPr>
        <p:txBody>
          <a:bodyPr anchorCtr="0" anchor="t" bIns="130600" lIns="130600" spcFirstLastPara="1" rIns="130600" wrap="square" tIns="130600">
            <a:noAutofit/>
          </a:bodyPr>
          <a:lstStyle/>
          <a:p>
            <a:pPr indent="-285750" lvl="0" marL="285750" marR="0" rtl="0" algn="l">
              <a:lnSpc>
                <a:spcPct val="115000"/>
              </a:lnSpc>
              <a:spcBef>
                <a:spcPts val="0"/>
              </a:spcBef>
              <a:spcAft>
                <a:spcPts val="0"/>
              </a:spcAft>
              <a:buClr>
                <a:schemeClr val="dk1"/>
              </a:buClr>
              <a:buSzPts val="2400"/>
              <a:buFont typeface="Arial"/>
              <a:buChar char="•"/>
            </a:pPr>
            <a:r>
              <a:rPr lang="en" sz="2400">
                <a:solidFill>
                  <a:schemeClr val="dk1"/>
                </a:solidFill>
              </a:rPr>
              <a:t>Add a filter to reduce noise of point cloud data generated by LSD-SLAM in real time.</a:t>
            </a:r>
            <a:endParaRPr sz="2400">
              <a:solidFill>
                <a:schemeClr val="dk1"/>
              </a:solidFill>
            </a:endParaRPr>
          </a:p>
          <a:p>
            <a:pPr indent="-285750" lvl="0" marL="285750" marR="0" rtl="0" algn="l">
              <a:lnSpc>
                <a:spcPct val="115000"/>
              </a:lnSpc>
              <a:spcBef>
                <a:spcPts val="0"/>
              </a:spcBef>
              <a:spcAft>
                <a:spcPts val="0"/>
              </a:spcAft>
              <a:buClr>
                <a:schemeClr val="dk1"/>
              </a:buClr>
              <a:buSzPts val="2400"/>
              <a:buFont typeface="Arial"/>
              <a:buChar char="•"/>
            </a:pPr>
            <a:r>
              <a:rPr lang="en" sz="2400">
                <a:solidFill>
                  <a:schemeClr val="dk1"/>
                </a:solidFill>
              </a:rPr>
              <a:t>Update the octomap periodically in Rviz.</a:t>
            </a:r>
            <a:endParaRPr sz="2400">
              <a:solidFill>
                <a:schemeClr val="dk1"/>
              </a:solidFill>
            </a:endParaRPr>
          </a:p>
          <a:p>
            <a:pPr indent="-285750" lvl="0" marL="285750" marR="0" rtl="0" algn="l">
              <a:lnSpc>
                <a:spcPct val="115000"/>
              </a:lnSpc>
              <a:spcBef>
                <a:spcPts val="0"/>
              </a:spcBef>
              <a:spcAft>
                <a:spcPts val="0"/>
              </a:spcAft>
              <a:buClr>
                <a:schemeClr val="dk1"/>
              </a:buClr>
              <a:buSzPts val="2400"/>
              <a:buFont typeface="Arial"/>
              <a:buChar char="•"/>
            </a:pPr>
            <a:r>
              <a:rPr lang="en" sz="2400">
                <a:solidFill>
                  <a:schemeClr val="dk1"/>
                </a:solidFill>
              </a:rPr>
              <a:t>Use both PTAM and LSD-SLAM to improve the precision of pose estimation</a:t>
            </a:r>
            <a:endParaRPr sz="2400">
              <a:solidFill>
                <a:schemeClr val="dk1"/>
              </a:solidFill>
            </a:endParaRPr>
          </a:p>
        </p:txBody>
      </p:sp>
      <p:sp>
        <p:nvSpPr>
          <p:cNvPr id="167" name="Shape 167"/>
          <p:cNvSpPr txBox="1"/>
          <p:nvPr/>
        </p:nvSpPr>
        <p:spPr>
          <a:xfrm>
            <a:off x="2642100" y="31837253"/>
            <a:ext cx="6377400" cy="95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400">
                <a:solidFill>
                  <a:schemeClr val="dk1"/>
                </a:solidFill>
                <a:latin typeface="Arial"/>
                <a:ea typeface="Arial"/>
                <a:cs typeface="Arial"/>
                <a:sym typeface="Arial"/>
              </a:rPr>
              <a:t>Figure 1</a:t>
            </a:r>
            <a:r>
              <a:rPr b="1" lang="en" sz="2400">
                <a:solidFill>
                  <a:schemeClr val="dk1"/>
                </a:solidFill>
              </a:rPr>
              <a:t> - rqt_graph</a:t>
            </a:r>
            <a:endParaRPr sz="2400">
              <a:solidFill>
                <a:schemeClr val="dk1"/>
              </a:solidFill>
              <a:latin typeface="Arial"/>
              <a:ea typeface="Arial"/>
              <a:cs typeface="Arial"/>
              <a:sym typeface="Arial"/>
            </a:endParaRPr>
          </a:p>
        </p:txBody>
      </p:sp>
      <p:sp>
        <p:nvSpPr>
          <p:cNvPr id="168" name="Shape 168"/>
          <p:cNvSpPr txBox="1"/>
          <p:nvPr/>
        </p:nvSpPr>
        <p:spPr>
          <a:xfrm>
            <a:off x="13866050" y="31192150"/>
            <a:ext cx="15990300" cy="118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dk1"/>
                </a:solidFill>
              </a:rPr>
              <a:t>The program uses the front camera on AR Drone to generate point cloud surroundings using LSD-SLAM algorithm, later imports to Rviz as octomap for visualization and path planning with MoveIt! plugin.</a:t>
            </a:r>
            <a:endParaRPr sz="2400">
              <a:solidFill>
                <a:schemeClr val="dk1"/>
              </a:solidFill>
            </a:endParaRPr>
          </a:p>
        </p:txBody>
      </p:sp>
      <p:sp>
        <p:nvSpPr>
          <p:cNvPr id="169" name="Shape 169"/>
          <p:cNvSpPr txBox="1"/>
          <p:nvPr/>
        </p:nvSpPr>
        <p:spPr>
          <a:xfrm>
            <a:off x="14041000" y="16095538"/>
            <a:ext cx="16086300" cy="812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t>Use simulated environment in Gazebo to test the ROS packages before doing experiment on real drone. </a:t>
            </a:r>
            <a:endParaRPr sz="2400"/>
          </a:p>
        </p:txBody>
      </p:sp>
      <p:pic>
        <p:nvPicPr>
          <p:cNvPr id="170" name="Shape 170"/>
          <p:cNvPicPr preferRelativeResize="0"/>
          <p:nvPr/>
        </p:nvPicPr>
        <p:blipFill>
          <a:blip r:embed="rId16">
            <a:alphaModFix/>
          </a:blip>
          <a:stretch>
            <a:fillRect/>
          </a:stretch>
        </p:blipFill>
        <p:spPr>
          <a:xfrm>
            <a:off x="38316900" y="15450025"/>
            <a:ext cx="4361072" cy="1118225"/>
          </a:xfrm>
          <a:prstGeom prst="rect">
            <a:avLst/>
          </a:prstGeom>
          <a:noFill/>
          <a:ln>
            <a:noFill/>
          </a:ln>
        </p:spPr>
      </p:pic>
      <p:pic>
        <p:nvPicPr>
          <p:cNvPr id="171" name="Shape 171"/>
          <p:cNvPicPr preferRelativeResize="0"/>
          <p:nvPr/>
        </p:nvPicPr>
        <p:blipFill>
          <a:blip r:embed="rId17">
            <a:alphaModFix/>
          </a:blip>
          <a:stretch>
            <a:fillRect/>
          </a:stretch>
        </p:blipFill>
        <p:spPr>
          <a:xfrm>
            <a:off x="31852975" y="15062550"/>
            <a:ext cx="5392702" cy="173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t_jhu_design_day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